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86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77" d="100"/>
          <a:sy n="77" d="100"/>
        </p:scale>
        <p:origin x="91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4E4D8-7D32-6F3F-7DA7-E401EF4005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5A2C1-15EA-5B24-DFC7-61C9F80C0A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F842C-6B1D-E873-C622-40963047A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300A-25C4-482D-8075-BEBF19E2E9E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5A784-82B4-FD50-FDC0-FEAFF3F3B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B7343-E51B-A62F-B15A-845C2F325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C9A6-8DC4-4582-880C-536FD928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501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FA10-8B14-0403-063E-324803388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A46646-770D-20F4-F8DD-26DE46B541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AE3A5E-9474-566C-2144-E94A7B240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300A-25C4-482D-8075-BEBF19E2E9E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0FF04-21F3-B7F2-259D-2E355BBA1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933A0-F5FF-97CD-EE03-B78C4CD40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C9A6-8DC4-4582-880C-536FD928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081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EB9E49-6343-DEE5-E466-312CE677FF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F1DC6B-52F5-03C0-DB61-3EB4F7CC43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132989-83AB-9AFA-5EDF-6F00FCC02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300A-25C4-482D-8075-BEBF19E2E9E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DAC7E-F294-0075-72A5-14AD4D663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F2BA80-17FE-6348-4FED-AA5076C89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C9A6-8DC4-4582-880C-536FD928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22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59023-0618-7E29-A69B-C6F5C92D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D0A02-F8BA-C4B2-5C92-DF3191F68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08BAA-E2FF-C93D-949D-F53DF4CA5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300A-25C4-482D-8075-BEBF19E2E9E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4B567-1D54-0661-DFFC-C11305931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9E574-F30D-E64D-AE85-1855BF618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C9A6-8DC4-4582-880C-536FD928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99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15666-1FA4-D3C4-AFBF-573A90C2E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98E51-9CAD-3AF9-1645-C26BFC3D5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8EB2D5-1304-6192-A818-437D4E596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300A-25C4-482D-8075-BEBF19E2E9E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C6EF5-2BED-F91D-CFE2-E0ABD4C52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C7941-3C81-A880-28F5-2B05564D0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C9A6-8DC4-4582-880C-536FD928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855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DFB44-AE01-56DC-B8E6-3AFEFF77F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E029A-63D8-D7D1-A1C0-5EE4AD3EA3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ADD6E8-3364-2316-5FD9-756234D42F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74D934-5165-3C42-E53C-770058CFD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300A-25C4-482D-8075-BEBF19E2E9E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3B6F8-BF67-5A49-AA32-32F999386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62E825-80EE-188A-9760-E2DB77EA6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C9A6-8DC4-4582-880C-536FD928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2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CC5A5-4BD9-9036-5986-F4BD018AC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98FEDC-F980-1B27-5A2F-A5FD7A2D6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1E1A3F-DF08-B642-CE13-81EA011CBC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ED078A-284F-37BE-9A32-EE4C75D00D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5181F1-D694-5B55-66C2-508B201B09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064734-26F9-952F-788C-5BFD277D7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300A-25C4-482D-8075-BEBF19E2E9E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B0AB4E-7A5D-072D-44D6-8DCE18C59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32C5A8-90AE-10CD-4891-F10D1ADD6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C9A6-8DC4-4582-880C-536FD928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273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F2B2A-9054-2D45-A638-13CBEF38C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9E3D40-2C27-E7BB-1083-BEE3E121F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300A-25C4-482D-8075-BEBF19E2E9E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BF214B-AB78-CA7C-EEE2-0D45EFA62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9BCDBD-7C5A-3F5E-23F5-15319CB80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C9A6-8DC4-4582-880C-536FD928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93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CE9AC7-8EBE-C94C-4B48-A75DCA225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300A-25C4-482D-8075-BEBF19E2E9E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7029B0-F5A8-00AB-968B-DF422DFAE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5F4D4F-CF05-2795-2E23-C102610E8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C9A6-8DC4-4582-880C-536FD928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8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6B27C-F308-3633-91BE-19622C052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8A6E5-4F8D-1171-C045-418C4A254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DBD103-977D-AEA6-3129-E92D91B5E5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AD7819-F930-6726-9EAB-5EF9FE350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300A-25C4-482D-8075-BEBF19E2E9E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8A3426-9804-DF15-2FFE-159513627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BB6226-4F84-C27A-8153-261BE3F24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C9A6-8DC4-4582-880C-536FD928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296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7F94E-E08B-D594-F498-BD521F6D3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772681-ABCD-AE56-D939-59A4131F87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71E4B8-208D-BD03-68AC-06D8A0E3EA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6081B3-1FD6-4252-F4AE-86F283074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300A-25C4-482D-8075-BEBF19E2E9E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8F32EC-CEB3-AF44-F773-CCA8A9117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25744E-17F0-E4B8-D5D2-382A66277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C9A6-8DC4-4582-880C-536FD928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0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FFF98C-D4C1-5747-ABD4-A766DB14C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05D1F-6539-E475-CC3C-CF6740EC3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CC4007-1FA2-4B3F-F6D6-28E12FCD2D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BE300A-25C4-482D-8075-BEBF19E2E9E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79BC52-67D9-AB84-0AB5-45B3187D53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3B119B-4A49-0DC8-3CC8-86BEDE23E0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5EC9A6-8DC4-4582-880C-536FD928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023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5462455-B0F2-DD64-A7CB-E2FDE38AD0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87" r="13818" b="404"/>
          <a:stretch/>
        </p:blipFill>
        <p:spPr bwMode="auto">
          <a:xfrm>
            <a:off x="3513549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5C68B1-0016-162B-59E9-8A2A244CDD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3215" y="546739"/>
            <a:ext cx="6524176" cy="3165326"/>
          </a:xfrm>
        </p:spPr>
        <p:txBody>
          <a:bodyPr anchor="b">
            <a:normAutofit/>
          </a:bodyPr>
          <a:lstStyle/>
          <a:p>
            <a:pPr algn="l"/>
            <a:r>
              <a:rPr lang="en-US" sz="6600" b="1" i="0" dirty="0">
                <a:solidFill>
                  <a:schemeClr val="bg1"/>
                </a:solidFill>
                <a:effectLst/>
                <a:latin typeface="+mn-lt"/>
              </a:rPr>
              <a:t>Bless the L</a:t>
            </a:r>
            <a:r>
              <a:rPr lang="en-US" sz="5400" b="1" i="0" dirty="0">
                <a:solidFill>
                  <a:schemeClr val="bg1"/>
                </a:solidFill>
                <a:effectLst/>
                <a:latin typeface="+mn-lt"/>
              </a:rPr>
              <a:t>ORD</a:t>
            </a:r>
            <a:r>
              <a:rPr lang="en-US" sz="6600" b="1" i="0" dirty="0">
                <a:solidFill>
                  <a:schemeClr val="bg1"/>
                </a:solidFill>
                <a:effectLst/>
                <a:latin typeface="+mn-lt"/>
              </a:rPr>
              <a:t> </a:t>
            </a:r>
            <a:br>
              <a:rPr lang="en-US" sz="6600" b="1" i="0" dirty="0">
                <a:solidFill>
                  <a:schemeClr val="bg1"/>
                </a:solidFill>
                <a:effectLst/>
                <a:latin typeface="+mn-lt"/>
              </a:rPr>
            </a:br>
            <a:r>
              <a:rPr lang="en-US" sz="6600" b="1" i="0" dirty="0">
                <a:solidFill>
                  <a:schemeClr val="bg1"/>
                </a:solidFill>
                <a:effectLst/>
                <a:latin typeface="+mn-lt"/>
              </a:rPr>
              <a:t>O My Soul </a:t>
            </a:r>
            <a:br>
              <a:rPr lang="en-US" sz="6600" b="1" i="0" dirty="0">
                <a:solidFill>
                  <a:schemeClr val="bg1"/>
                </a:solidFill>
                <a:effectLst/>
                <a:latin typeface="+mn-lt"/>
              </a:rPr>
            </a:br>
            <a:r>
              <a:rPr lang="en-US" sz="5400" b="1" i="0" dirty="0">
                <a:solidFill>
                  <a:schemeClr val="bg1"/>
                </a:solidFill>
                <a:effectLst/>
                <a:latin typeface="+mn-lt"/>
              </a:rPr>
              <a:t>-</a:t>
            </a:r>
            <a:r>
              <a:rPr lang="en-US" sz="5400" i="1" dirty="0">
                <a:solidFill>
                  <a:schemeClr val="bg1"/>
                </a:solidFill>
                <a:latin typeface="+mn-lt"/>
              </a:rPr>
              <a:t>Psalm 103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A70C1B-0316-D402-2048-2107710869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2751" y="4532936"/>
            <a:ext cx="6787495" cy="1768840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chemeClr val="bg1"/>
                </a:solidFill>
              </a:rPr>
              <a:t>Part of Book 4’s (90-106) response 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to the questions of </a:t>
            </a:r>
            <a:r>
              <a:rPr lang="en-US" sz="3200" b="1" dirty="0">
                <a:solidFill>
                  <a:schemeClr val="bg1"/>
                </a:solidFill>
              </a:rPr>
              <a:t>Psalm 89:46-49</a:t>
            </a:r>
            <a:r>
              <a:rPr lang="en-US" sz="3200" dirty="0">
                <a:solidFill>
                  <a:schemeClr val="bg1"/>
                </a:solidFill>
              </a:rPr>
              <a:t>:</a:t>
            </a:r>
          </a:p>
          <a:p>
            <a:pPr algn="l"/>
            <a:r>
              <a:rPr lang="en-US" sz="3200" i="1" dirty="0">
                <a:solidFill>
                  <a:schemeClr val="bg1"/>
                </a:solidFill>
              </a:rPr>
              <a:t>   Where is God’s steadfast love? </a:t>
            </a:r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956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15462455-B0F2-DD64-A7CB-E2FDE38AD0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90" b="11510"/>
          <a:stretch/>
        </p:blipFill>
        <p:spPr bwMode="auto">
          <a:xfrm>
            <a:off x="20" y="10"/>
            <a:ext cx="1219197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D5C68B1-0016-162B-59E9-8A2A244CD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248628"/>
            <a:ext cx="12191979" cy="823070"/>
          </a:xfrm>
        </p:spPr>
        <p:txBody>
          <a:bodyPr anchor="b">
            <a:noAutofit/>
          </a:bodyPr>
          <a:lstStyle/>
          <a:p>
            <a:pPr algn="ctr"/>
            <a:r>
              <a:rPr lang="en-US" sz="5400" b="1" i="0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effectLst/>
                <a:latin typeface="+mn-lt"/>
              </a:rPr>
              <a:t>Bless the LORD O My Soul - </a:t>
            </a:r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+mn-lt"/>
              </a:rPr>
              <a:t>Psalm 103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B298569-3359-FEE2-989E-990233019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298" y="1279284"/>
            <a:ext cx="11567160" cy="5265119"/>
          </a:xfrm>
        </p:spPr>
        <p:txBody>
          <a:bodyPr>
            <a:normAutofit lnSpcReduction="10000"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Inviting Self to Worship [v1-5] </a:t>
            </a:r>
            <a:endParaRPr lang="en-US" sz="4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God’s blessings touched David’s inner man, emotions.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YHWH’s OT patterns have continued down to today. </a:t>
            </a:r>
            <a:b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</a:t>
            </a:r>
            <a:r>
              <a:rPr lang="en-US" sz="3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forgives &amp; heals,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</a:t>
            </a:r>
            <a:r>
              <a:rPr lang="en-US" sz="3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rescues from the pit.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We must join David in Blessing the LORD! 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Inviting Israel to Worship (v6-9)	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Inviting Both of Us to Worship (v10-14)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Inviting ALL Humanity to Worship (v15-18)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Inviting Heavenly Hosts to Worship (v19-22)</a:t>
            </a:r>
          </a:p>
        </p:txBody>
      </p:sp>
    </p:spTree>
    <p:extLst>
      <p:ext uri="{BB962C8B-B14F-4D97-AF65-F5344CB8AC3E}">
        <p14:creationId xmlns:p14="http://schemas.microsoft.com/office/powerpoint/2010/main" val="2066221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15462455-B0F2-DD64-A7CB-E2FDE38AD0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90" b="11510"/>
          <a:stretch/>
        </p:blipFill>
        <p:spPr bwMode="auto">
          <a:xfrm>
            <a:off x="20" y="10"/>
            <a:ext cx="1219197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D5C68B1-0016-162B-59E9-8A2A244CD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248628"/>
            <a:ext cx="12191979" cy="823070"/>
          </a:xfrm>
        </p:spPr>
        <p:txBody>
          <a:bodyPr anchor="b">
            <a:noAutofit/>
          </a:bodyPr>
          <a:lstStyle/>
          <a:p>
            <a:pPr algn="ctr"/>
            <a:r>
              <a:rPr lang="en-US" sz="5400" b="1" i="0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effectLst/>
                <a:latin typeface="+mn-lt"/>
              </a:rPr>
              <a:t>Bless the LORD O My Soul - </a:t>
            </a:r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+mn-lt"/>
              </a:rPr>
              <a:t>Psalm 103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B298569-3359-FEE2-989E-990233019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298" y="1279284"/>
            <a:ext cx="11567160" cy="5265119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Inviting Self to Worship (v1-5) </a:t>
            </a:r>
            <a:endParaRPr lang="en-US" sz="40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Inviting Israel to Worship [v6-9]	</a:t>
            </a:r>
            <a:endParaRPr lang="en-US" sz="4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YHWH did </a:t>
            </a:r>
            <a:r>
              <a:rPr lang="en-US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righteous acts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Israel &amp; revealed His </a:t>
            </a:r>
            <a:r>
              <a:rPr lang="en-US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ways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b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David reminds them of God’s Name &amp; 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[Ex 34:5-9]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sin is not so bad that God holds a grudge against us.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endParaRPr lang="en-US" sz="4000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Inviting Both of Us to Worship (v10-14)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Inviting ALL Humanity to Worship (v15-18)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Inviting Heavenly Hosts to Worship (v19-22)</a:t>
            </a:r>
          </a:p>
        </p:txBody>
      </p:sp>
    </p:spTree>
    <p:extLst>
      <p:ext uri="{BB962C8B-B14F-4D97-AF65-F5344CB8AC3E}">
        <p14:creationId xmlns:p14="http://schemas.microsoft.com/office/powerpoint/2010/main" val="2726564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15462455-B0F2-DD64-A7CB-E2FDE38AD0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90" b="11510"/>
          <a:stretch/>
        </p:blipFill>
        <p:spPr bwMode="auto">
          <a:xfrm>
            <a:off x="20" y="10"/>
            <a:ext cx="1219197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D5C68B1-0016-162B-59E9-8A2A244CD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248628"/>
            <a:ext cx="12191979" cy="823070"/>
          </a:xfrm>
        </p:spPr>
        <p:txBody>
          <a:bodyPr anchor="b">
            <a:noAutofit/>
          </a:bodyPr>
          <a:lstStyle/>
          <a:p>
            <a:pPr algn="ctr"/>
            <a:r>
              <a:rPr lang="en-US" sz="5400" b="1" i="0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effectLst/>
                <a:latin typeface="+mn-lt"/>
              </a:rPr>
              <a:t>Bless the LORD O My Soul - </a:t>
            </a:r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+mn-lt"/>
              </a:rPr>
              <a:t>Psalm 103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B298569-3359-FEE2-989E-990233019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298" y="1279284"/>
            <a:ext cx="11567160" cy="5265119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Inviting Self to Worship (v1-5) </a:t>
            </a:r>
            <a:endParaRPr lang="en-US" sz="40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Inviting Israel to Worship (v6-9)	</a:t>
            </a:r>
            <a:endParaRPr lang="en-US" sz="40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Inviting Both of Us to Worship [v10-14]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YHWH is more </a:t>
            </a:r>
            <a:r>
              <a:rPr lang="en-US" sz="3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patient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than ANY human has been. </a:t>
            </a:r>
            <a:b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 the distance He puts between us &amp; our guilt. </a:t>
            </a:r>
            <a:b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Why?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 is a perfect </a:t>
            </a:r>
            <a:r>
              <a:rPr lang="en-US" sz="3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Father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the model for The Prodigal.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He knows we are but </a:t>
            </a:r>
            <a:r>
              <a:rPr lang="en-US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dust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We aren’t perfect.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Inviting ALL Humanity to Worship (v15-18)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Inviting Heavenly Hosts to Worship (v19-22)</a:t>
            </a:r>
          </a:p>
        </p:txBody>
      </p:sp>
    </p:spTree>
    <p:extLst>
      <p:ext uri="{BB962C8B-B14F-4D97-AF65-F5344CB8AC3E}">
        <p14:creationId xmlns:p14="http://schemas.microsoft.com/office/powerpoint/2010/main" val="2127936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15462455-B0F2-DD64-A7CB-E2FDE38AD0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90" b="11510"/>
          <a:stretch/>
        </p:blipFill>
        <p:spPr bwMode="auto">
          <a:xfrm>
            <a:off x="20" y="10"/>
            <a:ext cx="1219197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D5C68B1-0016-162B-59E9-8A2A244CD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248628"/>
            <a:ext cx="12191979" cy="823070"/>
          </a:xfrm>
        </p:spPr>
        <p:txBody>
          <a:bodyPr anchor="b">
            <a:noAutofit/>
          </a:bodyPr>
          <a:lstStyle/>
          <a:p>
            <a:pPr algn="ctr"/>
            <a:r>
              <a:rPr lang="en-US" sz="5400" b="1" i="0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effectLst/>
                <a:latin typeface="+mn-lt"/>
              </a:rPr>
              <a:t>Bless the LORD O My Soul - </a:t>
            </a:r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+mn-lt"/>
              </a:rPr>
              <a:t>Psalm 103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B298569-3359-FEE2-989E-990233019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298" y="1279284"/>
            <a:ext cx="11567160" cy="5265119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Inviting Self to Worship (v1-5) </a:t>
            </a:r>
            <a:endParaRPr lang="en-US" sz="40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Inviting Israel to Worship (v6-9)	</a:t>
            </a:r>
            <a:endParaRPr lang="en-US" sz="40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Inviting Both of Us to Worship [v10-14]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4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Inviting ALL Humanity to Worship (v15-18)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frailty of man is contrasted with God’s longevity. </a:t>
            </a:r>
            <a:b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is </a:t>
            </a:r>
            <a:r>
              <a:rPr lang="en-US" sz="3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faithful to generations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that revere &amp; obey Him. </a:t>
            </a:r>
            <a:b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Magnifying God’s grace should NEVER cause more sin.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Inviting Heavenly Hosts to Worship (v19-22)</a:t>
            </a:r>
          </a:p>
        </p:txBody>
      </p:sp>
    </p:spTree>
    <p:extLst>
      <p:ext uri="{BB962C8B-B14F-4D97-AF65-F5344CB8AC3E}">
        <p14:creationId xmlns:p14="http://schemas.microsoft.com/office/powerpoint/2010/main" val="693158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15462455-B0F2-DD64-A7CB-E2FDE38AD0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90" b="11510"/>
          <a:stretch/>
        </p:blipFill>
        <p:spPr bwMode="auto">
          <a:xfrm>
            <a:off x="20" y="10"/>
            <a:ext cx="1219197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D5C68B1-0016-162B-59E9-8A2A244CD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248628"/>
            <a:ext cx="12191979" cy="823070"/>
          </a:xfrm>
        </p:spPr>
        <p:txBody>
          <a:bodyPr anchor="b">
            <a:noAutofit/>
          </a:bodyPr>
          <a:lstStyle/>
          <a:p>
            <a:pPr algn="ctr"/>
            <a:r>
              <a:rPr lang="en-US" sz="5400" b="1" i="0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effectLst/>
                <a:latin typeface="+mn-lt"/>
              </a:rPr>
              <a:t>Bless the LORD O My Soul - </a:t>
            </a:r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+mn-lt"/>
              </a:rPr>
              <a:t>Psalm 103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B298569-3359-FEE2-989E-990233019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298" y="1279284"/>
            <a:ext cx="11567160" cy="5399812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Inviting Self to Worship (v1-5) </a:t>
            </a:r>
            <a:endParaRPr lang="en-US" sz="40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Inviting Israel to Worship (v6-9)	</a:t>
            </a:r>
            <a:endParaRPr lang="en-US" sz="40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Inviting Both of Us to Worship [v10-14]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Inviting ALL Humanity to Worship (v15-18)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Inviting Heavenly Hosts to Worship (v19-22)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 Throne is surrounded by angels who also worship. </a:t>
            </a:r>
            <a:b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 they are described as </a:t>
            </a:r>
            <a:r>
              <a:rPr lang="en-US" sz="3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obeying ministers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b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should join in praising YHWH’s </a:t>
            </a:r>
            <a:r>
              <a:rPr lang="en-US" sz="3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forgiveness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Psalm could be behind Jesus’ actions in Mark 2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D242420-174C-947D-FC46-B2E43A432944}"/>
              </a:ext>
            </a:extLst>
          </p:cNvPr>
          <p:cNvSpPr/>
          <p:nvPr/>
        </p:nvSpPr>
        <p:spPr>
          <a:xfrm>
            <a:off x="1272333" y="1442078"/>
            <a:ext cx="9591013" cy="180711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/>
              <a:t>Psalms of Forgiveness:</a:t>
            </a:r>
            <a:r>
              <a:rPr lang="en-US" sz="3200" dirty="0"/>
              <a:t> One writer counted 37! </a:t>
            </a:r>
          </a:p>
          <a:p>
            <a:pPr algn="ctr"/>
            <a:r>
              <a:rPr lang="en-US" sz="3200" dirty="0"/>
              <a:t>Mark them, read them, remember HOW God’s name. </a:t>
            </a:r>
            <a:br>
              <a:rPr lang="en-US" sz="3200" dirty="0"/>
            </a:br>
            <a:r>
              <a:rPr lang="en-US" sz="3200" dirty="0"/>
              <a:t>He is forgiveness. He declares us forgiven.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B750167-5A25-62B4-BAAD-ED37F4F89256}"/>
              </a:ext>
            </a:extLst>
          </p:cNvPr>
          <p:cNvSpPr/>
          <p:nvPr/>
        </p:nvSpPr>
        <p:spPr>
          <a:xfrm>
            <a:off x="1305465" y="3363644"/>
            <a:ext cx="9591013" cy="1807115"/>
          </a:xfrm>
          <a:prstGeom prst="roundRect">
            <a:avLst/>
          </a:prstGeom>
          <a:solidFill>
            <a:srgbClr val="1D86B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“If we don’t know God as He revealed himself, we’ll never properly understand our place in His world. We must never allow our own hangups &amp; insecurities to blur God’s self-description of His love for us, …it is more vast than the cosmos!” </a:t>
            </a:r>
            <a:r>
              <a:rPr lang="en-US" sz="2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-Tucker &amp; Grant NIVAC p 490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64136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15462455-B0F2-DD64-A7CB-E2FDE38AD0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90" b="11510"/>
          <a:stretch/>
        </p:blipFill>
        <p:spPr bwMode="auto">
          <a:xfrm>
            <a:off x="20" y="10"/>
            <a:ext cx="1219197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D5C68B1-0016-162B-59E9-8A2A244CD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248628"/>
            <a:ext cx="12191979" cy="823070"/>
          </a:xfrm>
        </p:spPr>
        <p:txBody>
          <a:bodyPr anchor="b">
            <a:noAutofit/>
          </a:bodyPr>
          <a:lstStyle/>
          <a:p>
            <a:pPr algn="ctr"/>
            <a:r>
              <a:rPr lang="en-US" sz="5400" b="1" i="0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effectLst/>
                <a:latin typeface="+mn-lt"/>
              </a:rPr>
              <a:t>Bless the LORD O My Soul - </a:t>
            </a:r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+mn-lt"/>
              </a:rPr>
              <a:t>Psalm 103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B298569-3359-FEE2-989E-990233019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298" y="1279284"/>
            <a:ext cx="11567160" cy="5399812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Inviting Self to Worship (v1-5) </a:t>
            </a:r>
            <a:endParaRPr lang="en-US" sz="40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Inviting Israel to Worship (v6-9)	</a:t>
            </a:r>
            <a:endParaRPr lang="en-US" sz="40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Inviting Both of Us to Worship [v10-14]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Inviting ALL Humanity to Worship (v15-18)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Inviting Heavenly Hosts to Worship (v19-22)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should join in praising YHWH’s </a:t>
            </a:r>
            <a:r>
              <a:rPr lang="en-US" sz="40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forgiveness</a:t>
            </a:r>
            <a:r>
              <a:rPr lang="en-US" sz="4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Psalm 103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could be behind Jesus’ actions in </a:t>
            </a: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 2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b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He daringly </a:t>
            </a:r>
            <a:r>
              <a:rPr lang="en-US" sz="3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forgave &amp; healed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paralytic. 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D242420-174C-947D-FC46-B2E43A432944}"/>
              </a:ext>
            </a:extLst>
          </p:cNvPr>
          <p:cNvSpPr/>
          <p:nvPr/>
        </p:nvSpPr>
        <p:spPr>
          <a:xfrm>
            <a:off x="1272333" y="1442078"/>
            <a:ext cx="9591013" cy="180711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/>
              <a:t>Psalms of Forgiveness:</a:t>
            </a:r>
            <a:r>
              <a:rPr lang="en-US" sz="3200" dirty="0"/>
              <a:t> One writer counted 37! </a:t>
            </a:r>
          </a:p>
          <a:p>
            <a:pPr algn="ctr"/>
            <a:r>
              <a:rPr lang="en-US" sz="3200" dirty="0"/>
              <a:t>Mark them, read them, remember HOW God’s name. </a:t>
            </a:r>
            <a:br>
              <a:rPr lang="en-US" sz="3200" dirty="0"/>
            </a:br>
            <a:r>
              <a:rPr lang="en-US" sz="3200" dirty="0"/>
              <a:t>He is forgiveness. He declares us forgiven. </a:t>
            </a:r>
          </a:p>
        </p:txBody>
      </p:sp>
    </p:spTree>
    <p:extLst>
      <p:ext uri="{BB962C8B-B14F-4D97-AF65-F5344CB8AC3E}">
        <p14:creationId xmlns:p14="http://schemas.microsoft.com/office/powerpoint/2010/main" val="2486910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701</Words>
  <Application>Microsoft Office PowerPoint</Application>
  <PresentationFormat>Widescreen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Aptos</vt:lpstr>
      <vt:lpstr>Aptos Display</vt:lpstr>
      <vt:lpstr>Arial</vt:lpstr>
      <vt:lpstr>Arial Narrow</vt:lpstr>
      <vt:lpstr>Calibri</vt:lpstr>
      <vt:lpstr>Office Theme</vt:lpstr>
      <vt:lpstr>Bless the LORD  O My Soul  -Psalm 103</vt:lpstr>
      <vt:lpstr>Bless the LORD O My Soul - Psalm 103</vt:lpstr>
      <vt:lpstr>Bless the LORD O My Soul - Psalm 103</vt:lpstr>
      <vt:lpstr>Bless the LORD O My Soul - Psalm 103</vt:lpstr>
      <vt:lpstr>Bless the LORD O My Soul - Psalm 103</vt:lpstr>
      <vt:lpstr>Bless the LORD O My Soul - Psalm 103</vt:lpstr>
      <vt:lpstr>Bless the LORD O My Soul - Psalm 103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Bless the LORD  O My Soul  -Psalm 103</dc:title>
  <dc:creator>Coulter Wickerham</dc:creator>
  <cp:lastModifiedBy>Coulter Wickerham</cp:lastModifiedBy>
  <cp:revision>4</cp:revision>
  <dcterms:created xsi:type="dcterms:W3CDTF">2024-04-05T02:53:08Z</dcterms:created>
  <dcterms:modified xsi:type="dcterms:W3CDTF">2024-04-05T04:12:51Z</dcterms:modified>
</cp:coreProperties>
</file>