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6" r:id="rId4"/>
    <p:sldId id="267" r:id="rId5"/>
    <p:sldId id="262" r:id="rId6"/>
    <p:sldId id="26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C575"/>
    <a:srgbClr val="FD9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3" y="2733709"/>
            <a:ext cx="8958547" cy="1373070"/>
          </a:xfrm>
        </p:spPr>
        <p:txBody>
          <a:bodyPr anchor="ctr"/>
          <a:lstStyle/>
          <a:p>
            <a:pPr algn="ctr"/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2 Witnesses of Rev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485" y="4560010"/>
            <a:ext cx="8197243" cy="198005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“The most difficult passage to interpret in the entire book.”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-Keener, 287, NIVAC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8437EC61-89F8-7419-2B4C-5D978B792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590" y="1459663"/>
            <a:ext cx="3154772" cy="448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A8087A05-AAC0-9D6C-6264-E8EF330D90B5}"/>
              </a:ext>
            </a:extLst>
          </p:cNvPr>
          <p:cNvSpPr txBox="1">
            <a:spLocks/>
          </p:cNvSpPr>
          <p:nvPr/>
        </p:nvSpPr>
        <p:spPr>
          <a:xfrm>
            <a:off x="185285" y="1033080"/>
            <a:ext cx="8787829" cy="1487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 1:3</a:t>
            </a:r>
            <a:r>
              <a:rPr lang="en-US" sz="40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40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those who </a:t>
            </a:r>
            <a:r>
              <a:rPr lang="en-US" sz="4000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</a:t>
            </a:r>
            <a:r>
              <a:rPr lang="en-US" sz="40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en-US" sz="40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words are trustworthy. 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22:6-7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7AC68B9-C227-40C5-2C68-B1FEB2BAC6DA}"/>
              </a:ext>
            </a:extLst>
          </p:cNvPr>
          <p:cNvSpPr/>
          <p:nvPr/>
        </p:nvSpPr>
        <p:spPr>
          <a:xfrm>
            <a:off x="1430305" y="2166575"/>
            <a:ext cx="9331389" cy="2832132"/>
          </a:xfrm>
          <a:prstGeom prst="roundRect">
            <a:avLst/>
          </a:prstGeom>
          <a:solidFill>
            <a:srgbClr val="D2C575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uses OT words/images and applies them to NT concepts.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Here: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Ezk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40-48; Zech 2-4; Dan 7-9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People=Holy Priesthood/Temple</a:t>
            </a:r>
          </a:p>
        </p:txBody>
      </p:sp>
    </p:spTree>
    <p:extLst>
      <p:ext uri="{BB962C8B-B14F-4D97-AF65-F5344CB8AC3E}">
        <p14:creationId xmlns:p14="http://schemas.microsoft.com/office/powerpoint/2010/main" val="25318426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" y="768521"/>
            <a:ext cx="10418419" cy="1080938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Sevens of Revelation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0E87A7F-BCBC-F2CF-07FF-0806995BF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62045"/>
            <a:ext cx="1634620" cy="2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A668C83-D041-042C-2D5A-14300901EB46}"/>
              </a:ext>
            </a:extLst>
          </p:cNvPr>
          <p:cNvSpPr/>
          <p:nvPr/>
        </p:nvSpPr>
        <p:spPr>
          <a:xfrm>
            <a:off x="597159" y="3011551"/>
            <a:ext cx="10767527" cy="9935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ysClr val="windowText" lastClr="000000"/>
                </a:solidFill>
              </a:rPr>
              <a:t>Seven Seals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77C226-ADFC-5F5B-5E25-50064F4E54F8}"/>
              </a:ext>
            </a:extLst>
          </p:cNvPr>
          <p:cNvSpPr/>
          <p:nvPr/>
        </p:nvSpPr>
        <p:spPr>
          <a:xfrm>
            <a:off x="603289" y="4297184"/>
            <a:ext cx="10767527" cy="993523"/>
          </a:xfrm>
          <a:prstGeom prst="rect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ysClr val="windowText" lastClr="000000"/>
                </a:solidFill>
              </a:rPr>
              <a:t>Seven Trumpets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6434C-4B26-6DB5-8F3B-04FA510E3916}"/>
              </a:ext>
            </a:extLst>
          </p:cNvPr>
          <p:cNvSpPr/>
          <p:nvPr/>
        </p:nvSpPr>
        <p:spPr>
          <a:xfrm>
            <a:off x="615728" y="5587920"/>
            <a:ext cx="10767527" cy="9935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ysClr val="windowText" lastClr="000000"/>
                </a:solidFill>
              </a:rPr>
              <a:t>Seven Bowls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93E10E-4840-6B83-6E3B-636BB18A3E92}"/>
              </a:ext>
            </a:extLst>
          </p:cNvPr>
          <p:cNvSpPr txBox="1"/>
          <p:nvPr/>
        </p:nvSpPr>
        <p:spPr>
          <a:xfrm>
            <a:off x="9200952" y="5686830"/>
            <a:ext cx="2172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ysClr val="windowText" lastClr="000000"/>
                </a:solidFill>
              </a:rPr>
              <a:t>[16:18]</a:t>
            </a:r>
            <a:endParaRPr lang="en-US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F90FF3-CC55-F509-F1DB-728B8002605D}"/>
              </a:ext>
            </a:extLst>
          </p:cNvPr>
          <p:cNvSpPr txBox="1"/>
          <p:nvPr/>
        </p:nvSpPr>
        <p:spPr>
          <a:xfrm>
            <a:off x="9185400" y="4402317"/>
            <a:ext cx="2172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ysClr val="windowText" lastClr="000000"/>
                </a:solidFill>
              </a:rPr>
              <a:t>[11:19]</a:t>
            </a:r>
            <a:endParaRPr lang="en-US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5B8AE6-F331-8E2C-465B-51D203D8BF56}"/>
              </a:ext>
            </a:extLst>
          </p:cNvPr>
          <p:cNvSpPr txBox="1"/>
          <p:nvPr/>
        </p:nvSpPr>
        <p:spPr>
          <a:xfrm>
            <a:off x="9213394" y="3105363"/>
            <a:ext cx="2172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ysClr val="windowText" lastClr="000000"/>
                </a:solidFill>
              </a:rPr>
              <a:t>[8:5]</a:t>
            </a:r>
            <a:endParaRPr lang="en-US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145292-BBBC-7436-0487-19EDCA85F244}"/>
              </a:ext>
            </a:extLst>
          </p:cNvPr>
          <p:cNvSpPr/>
          <p:nvPr/>
        </p:nvSpPr>
        <p:spPr>
          <a:xfrm>
            <a:off x="8686699" y="2046516"/>
            <a:ext cx="1760576" cy="8210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ysClr val="windowText" lastClr="000000"/>
                </a:solidFill>
              </a:rPr>
              <a:t>[4:5]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5711EC1-761E-ED1C-ABAB-42332FA9430D}"/>
              </a:ext>
            </a:extLst>
          </p:cNvPr>
          <p:cNvSpPr txBox="1">
            <a:spLocks/>
          </p:cNvSpPr>
          <p:nvPr/>
        </p:nvSpPr>
        <p:spPr>
          <a:xfrm>
            <a:off x="310718" y="2146720"/>
            <a:ext cx="11638626" cy="4543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5760">
              <a:lnSpc>
                <a:spcPct val="10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will be lots of repetition…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b="1" dirty="0"/>
              <a:t>	</a:t>
            </a:r>
            <a:endParaRPr lang="en-US" sz="32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FA317DD-D2C2-5282-3295-A032502ABC90}"/>
              </a:ext>
            </a:extLst>
          </p:cNvPr>
          <p:cNvSpPr/>
          <p:nvPr/>
        </p:nvSpPr>
        <p:spPr>
          <a:xfrm>
            <a:off x="1532942" y="1760496"/>
            <a:ext cx="9331389" cy="2340605"/>
          </a:xfrm>
          <a:prstGeom prst="roundRect">
            <a:avLst/>
          </a:prstGeom>
          <a:solidFill>
            <a:srgbClr val="D2C575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2 Witnesses are between: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6</a:t>
            </a:r>
            <a:r>
              <a:rPr lang="en-US" sz="4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7</a:t>
            </a:r>
            <a:r>
              <a:rPr lang="en-US" sz="4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Trumpet Judgments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is the 2</a:t>
            </a:r>
            <a:r>
              <a:rPr lang="en-US" sz="4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3 Woes.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8:3, 9:12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2981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" y="768521"/>
            <a:ext cx="10418419" cy="1080938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2 Witnesses of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11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0E87A7F-BCBC-F2CF-07FF-0806995BF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62045"/>
            <a:ext cx="1634620" cy="2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EEE1827-087C-A9BE-0E54-521468597738}"/>
              </a:ext>
            </a:extLst>
          </p:cNvPr>
          <p:cNvSpPr txBox="1">
            <a:spLocks/>
          </p:cNvSpPr>
          <p:nvPr/>
        </p:nvSpPr>
        <p:spPr>
          <a:xfrm>
            <a:off x="226739" y="2314678"/>
            <a:ext cx="11638626" cy="4390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5760">
              <a:lnSpc>
                <a:spcPct val="100000"/>
              </a:lnSpc>
              <a:buNone/>
            </a:pPr>
            <a:r>
              <a:rPr lang="en-US" sz="4700" b="1" dirty="0"/>
              <a:t>1) What happens in The 2 Witnesses?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It’s a Temple Scene: </a:t>
            </a:r>
            <a:r>
              <a:rPr lang="en-US" sz="3200" b="1" dirty="0"/>
              <a:t>[11:1-2]</a:t>
            </a:r>
            <a:r>
              <a:rPr lang="en-US" sz="3200" dirty="0"/>
              <a:t> So consider </a:t>
            </a:r>
            <a:r>
              <a:rPr lang="en-US" sz="3200" b="1" dirty="0"/>
              <a:t>[21:22, 3:12]</a:t>
            </a:r>
            <a:r>
              <a:rPr lang="en-US" sz="3200" dirty="0"/>
              <a:t>.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Like John, they’re authorized to </a:t>
            </a:r>
            <a:r>
              <a:rPr lang="en-US" sz="3200" i="1" dirty="0"/>
              <a:t>prophesy</a:t>
            </a:r>
            <a:r>
              <a:rPr lang="en-US" sz="3200" dirty="0"/>
              <a:t> </a:t>
            </a:r>
            <a:r>
              <a:rPr lang="en-US" sz="3200" b="1" dirty="0"/>
              <a:t>[Rev 11:3-4]</a:t>
            </a:r>
            <a:r>
              <a:rPr lang="en-US" sz="3200" dirty="0"/>
              <a:t>.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They’re further described with </a:t>
            </a:r>
            <a:r>
              <a:rPr lang="en-US" sz="3200" b="1" dirty="0"/>
              <a:t>Zech 4</a:t>
            </a:r>
            <a:r>
              <a:rPr lang="en-US" sz="3200" dirty="0"/>
              <a:t> &amp; </a:t>
            </a:r>
            <a:r>
              <a:rPr lang="en-US" sz="3200" b="1" dirty="0"/>
              <a:t>[Rev 1:20]</a:t>
            </a:r>
            <a:r>
              <a:rPr lang="en-US" sz="3200" dirty="0"/>
              <a:t>.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Described in prophetic images </a:t>
            </a:r>
            <a:r>
              <a:rPr lang="en-US" sz="3200" b="1" dirty="0"/>
              <a:t>[v5-6]</a:t>
            </a:r>
            <a:r>
              <a:rPr lang="en-US" sz="3200" dirty="0"/>
              <a:t>. </a:t>
            </a:r>
            <a:r>
              <a:rPr lang="en-US" sz="2800" dirty="0"/>
              <a:t>Moses/Elijah/Jeremiah</a:t>
            </a:r>
            <a:endParaRPr lang="en-US" sz="3200" dirty="0"/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Their hard words lead to persecution. </a:t>
            </a:r>
            <a:r>
              <a:rPr lang="en-US" sz="3200" b="1" dirty="0"/>
              <a:t>[11:7-10]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God resurrects them &amp; brings them to heaven. </a:t>
            </a:r>
            <a:r>
              <a:rPr lang="en-US" sz="3200" b="1" dirty="0"/>
              <a:t>[11:11-14]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16C1BE8-3D77-38FF-BAE6-A26D1F4E4B37}"/>
              </a:ext>
            </a:extLst>
          </p:cNvPr>
          <p:cNvSpPr/>
          <p:nvPr/>
        </p:nvSpPr>
        <p:spPr>
          <a:xfrm>
            <a:off x="1066372" y="2051532"/>
            <a:ext cx="10264528" cy="1758532"/>
          </a:xfrm>
          <a:prstGeom prst="roundRect">
            <a:avLst/>
          </a:prstGeom>
          <a:solidFill>
            <a:srgbClr val="D2C575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difficulty of Revelation surfaces when so many views compete for attention.”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Schriener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375)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243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" y="768521"/>
            <a:ext cx="10418419" cy="1080938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2 Witnesses of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11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0E87A7F-BCBC-F2CF-07FF-0806995BF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62045"/>
            <a:ext cx="1634620" cy="2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EEE1827-087C-A9BE-0E54-521468597738}"/>
              </a:ext>
            </a:extLst>
          </p:cNvPr>
          <p:cNvSpPr txBox="1">
            <a:spLocks/>
          </p:cNvSpPr>
          <p:nvPr/>
        </p:nvSpPr>
        <p:spPr>
          <a:xfrm>
            <a:off x="226739" y="2249361"/>
            <a:ext cx="11638626" cy="4390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5760">
              <a:lnSpc>
                <a:spcPct val="100000"/>
              </a:lnSpc>
              <a:buNone/>
            </a:pPr>
            <a:r>
              <a:rPr lang="en-US" sz="4700" b="1" dirty="0"/>
              <a:t>1) What happens in The 2 Witnesses?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 Temple Scene of authorized 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prophesy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 10:10-11:4.</a:t>
            </a:r>
            <a:endParaRPr lang="en-US" sz="320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Wide array of prophetic images… ending in martyr victory. </a:t>
            </a:r>
            <a:endParaRPr lang="en-US" sz="32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b="1" dirty="0"/>
              <a:t>Keep in mind:</a:t>
            </a:r>
            <a:r>
              <a:rPr lang="en-US" sz="3600" b="1" dirty="0"/>
              <a:t> </a:t>
            </a:r>
            <a:r>
              <a:rPr lang="en-US" sz="3600" dirty="0"/>
              <a:t>Be humble. Variety of approaches.</a:t>
            </a:r>
          </a:p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John’s use of symbolism elsewhere: 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Why specific people? What about The Harlot? 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Numbers are often parallel, contrasts are often present.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DCABBEA-8F6C-B7F1-242B-9A02EAC8197A}"/>
              </a:ext>
            </a:extLst>
          </p:cNvPr>
          <p:cNvSpPr/>
          <p:nvPr/>
        </p:nvSpPr>
        <p:spPr>
          <a:xfrm>
            <a:off x="1066372" y="2131466"/>
            <a:ext cx="10264528" cy="1598665"/>
          </a:xfrm>
          <a:prstGeom prst="roundRect">
            <a:avLst/>
          </a:prstGeom>
          <a:solidFill>
            <a:srgbClr val="D2C575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Symbolic &amp; Parallel Numbers:</a:t>
            </a:r>
          </a:p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3½ years=42 months=1260 days=“3x &amp; ½time.”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927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" y="768521"/>
            <a:ext cx="10418419" cy="1080938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2 Witnesses of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11</a:t>
            </a:r>
            <a:endParaRPr lang="en-US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0E87A7F-BCBC-F2CF-07FF-0806995BF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62045"/>
            <a:ext cx="1634620" cy="2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EEE1827-087C-A9BE-0E54-521468597738}"/>
              </a:ext>
            </a:extLst>
          </p:cNvPr>
          <p:cNvSpPr txBox="1">
            <a:spLocks/>
          </p:cNvSpPr>
          <p:nvPr/>
        </p:nvSpPr>
        <p:spPr>
          <a:xfrm>
            <a:off x="310718" y="2146720"/>
            <a:ext cx="11638626" cy="4543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5760">
              <a:lnSpc>
                <a:spcPct val="100000"/>
              </a:lnSpc>
              <a:buNone/>
            </a:pPr>
            <a:r>
              <a:rPr lang="en-US" sz="4000" b="1" dirty="0"/>
              <a:t>Who are the Witnesses:</a:t>
            </a:r>
            <a:r>
              <a:rPr lang="en-US" sz="3000" dirty="0">
                <a:effectLst/>
              </a:rPr>
              <a:t> 	(1) OT &amp; NT </a:t>
            </a:r>
          </a:p>
          <a:p>
            <a:pPr marL="0" indent="0">
              <a:buNone/>
            </a:pPr>
            <a:r>
              <a:rPr lang="en-US" sz="3000" dirty="0">
                <a:effectLst/>
              </a:rPr>
              <a:t>(2) Law &amp; Prophets (3) Peter &amp; Paul (4) Christian Jews &amp; Gentiles</a:t>
            </a:r>
          </a:p>
          <a:p>
            <a:pPr marL="0" indent="0">
              <a:buNone/>
            </a:pPr>
            <a:r>
              <a:rPr lang="en-US" sz="3000" dirty="0">
                <a:effectLst/>
              </a:rPr>
              <a:t>(5) Out of 7 churches, 2 will be persecuted. (6) Figures t/o history</a:t>
            </a:r>
          </a:p>
          <a:p>
            <a:pPr marL="0" indent="0">
              <a:buNone/>
            </a:pPr>
            <a:r>
              <a:rPr lang="en-US" sz="3000" dirty="0">
                <a:effectLst/>
              </a:rPr>
              <a:t>(7) Unknown early prophets (8) Enoch/Moses &amp; Elijah </a:t>
            </a:r>
          </a:p>
          <a:p>
            <a:pPr marL="0" indent="0">
              <a:buNone/>
            </a:pPr>
            <a:r>
              <a:rPr lang="en-US" sz="3200" dirty="0">
                <a:effectLst/>
              </a:rPr>
              <a:t>(9) Most common: symbolic for God’s church. </a:t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>	But, how did it lay in the street for 3 days?  </a:t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>	Or what about </a:t>
            </a:r>
            <a:r>
              <a:rPr lang="en-US" sz="3200" i="1" dirty="0">
                <a:effectLst/>
              </a:rPr>
              <a:t>prophecy</a:t>
            </a:r>
            <a:r>
              <a:rPr lang="en-US" sz="3200" dirty="0">
                <a:effectLst/>
              </a:rPr>
              <a:t>? Not always prediction </a:t>
            </a:r>
            <a:r>
              <a:rPr lang="en-US" sz="3200" b="1" dirty="0">
                <a:effectLst/>
              </a:rPr>
              <a:t>[19:10]</a:t>
            </a:r>
            <a:r>
              <a:rPr lang="en-US" sz="3200" dirty="0">
                <a:effectLst/>
              </a:rPr>
              <a:t>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9020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" y="768521"/>
            <a:ext cx="10418419" cy="1080938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2 Witnesses of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11</a:t>
            </a:r>
            <a:endParaRPr lang="en-US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0E87A7F-BCBC-F2CF-07FF-0806995BF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62045"/>
            <a:ext cx="1634620" cy="2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EEE1827-087C-A9BE-0E54-521468597738}"/>
              </a:ext>
            </a:extLst>
          </p:cNvPr>
          <p:cNvSpPr txBox="1">
            <a:spLocks/>
          </p:cNvSpPr>
          <p:nvPr/>
        </p:nvSpPr>
        <p:spPr>
          <a:xfrm>
            <a:off x="310718" y="2146720"/>
            <a:ext cx="11638626" cy="4543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5760">
              <a:lnSpc>
                <a:spcPct val="100000"/>
              </a:lnSpc>
              <a:buNone/>
            </a:pPr>
            <a:r>
              <a:rPr lang="en-US" sz="4000" b="1" dirty="0"/>
              <a:t>2) How Are The Witnesses A BLESSING?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b="1" dirty="0"/>
              <a:t>	</a:t>
            </a:r>
            <a:r>
              <a:rPr lang="en-US" sz="3200" dirty="0"/>
              <a:t>It is </a:t>
            </a:r>
            <a:r>
              <a:rPr lang="en-US" sz="3200" b="1" dirty="0"/>
              <a:t>GOOD</a:t>
            </a:r>
            <a:r>
              <a:rPr lang="en-US" sz="3200" dirty="0"/>
              <a:t> to know that some </a:t>
            </a:r>
            <a:r>
              <a:rPr lang="en-US" sz="3200" b="1" i="1" dirty="0"/>
              <a:t>R</a:t>
            </a:r>
            <a:r>
              <a:rPr lang="en-US" sz="3200" i="1" dirty="0"/>
              <a:t>epent</a:t>
            </a:r>
            <a:r>
              <a:rPr lang="en-US" sz="3200" dirty="0"/>
              <a:t>. Give glory to God!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	Pray, we never know who or why they’ll turn.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It is GOOD to know God </a:t>
            </a:r>
            <a:r>
              <a:rPr lang="en-US" sz="3200" b="1" i="1" dirty="0"/>
              <a:t>R</a:t>
            </a:r>
            <a:r>
              <a:rPr lang="en-US" sz="3200" i="1" dirty="0"/>
              <a:t>ewards</a:t>
            </a:r>
            <a:r>
              <a:rPr lang="en-US" sz="3200" dirty="0"/>
              <a:t> His saints. </a:t>
            </a:r>
            <a:r>
              <a:rPr lang="en-US" sz="3200" b="1" dirty="0"/>
              <a:t>[11:15-18]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	He sees the injustices &amp; hears the slander.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It is </a:t>
            </a:r>
            <a:r>
              <a:rPr lang="en-US" sz="3200" b="1" dirty="0"/>
              <a:t>GOOD</a:t>
            </a:r>
            <a:r>
              <a:rPr lang="en-US" sz="3200" dirty="0"/>
              <a:t> to know God will </a:t>
            </a:r>
            <a:r>
              <a:rPr lang="en-US" sz="3200" b="1" i="1" dirty="0"/>
              <a:t>R</a:t>
            </a:r>
            <a:r>
              <a:rPr lang="en-US" sz="3200" i="1" dirty="0"/>
              <a:t>esurrect</a:t>
            </a:r>
            <a:r>
              <a:rPr lang="en-US" sz="3200" dirty="0"/>
              <a:t> His people/prophets.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	The world can kill the body, but it’ll NEVER kill the soul! </a:t>
            </a:r>
          </a:p>
        </p:txBody>
      </p:sp>
    </p:spTree>
    <p:extLst>
      <p:ext uri="{BB962C8B-B14F-4D97-AF65-F5344CB8AC3E}">
        <p14:creationId xmlns:p14="http://schemas.microsoft.com/office/powerpoint/2010/main" val="66575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" y="768521"/>
            <a:ext cx="10418419" cy="1080938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2 Witnesses of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11</a:t>
            </a:r>
            <a:endParaRPr lang="en-US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0E87A7F-BCBC-F2CF-07FF-0806995BF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62045"/>
            <a:ext cx="1634620" cy="2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EEE1827-087C-A9BE-0E54-521468597738}"/>
              </a:ext>
            </a:extLst>
          </p:cNvPr>
          <p:cNvSpPr txBox="1">
            <a:spLocks/>
          </p:cNvSpPr>
          <p:nvPr/>
        </p:nvSpPr>
        <p:spPr>
          <a:xfrm>
            <a:off x="310718" y="2146720"/>
            <a:ext cx="11638626" cy="4543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5760">
              <a:lnSpc>
                <a:spcPct val="100000"/>
              </a:lnSpc>
              <a:buNone/>
            </a:pPr>
            <a:r>
              <a:rPr lang="en-US" sz="4000" b="1" dirty="0"/>
              <a:t>3) How Do We OBEY The Witnesses Story?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Join the Mighty Army of God, blow the trumpet warning.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	Note the battle strategy: Victory by suffering. </a:t>
            </a:r>
            <a:r>
              <a:rPr lang="en-US" sz="3200" b="1" dirty="0"/>
              <a:t>[12:11]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</a:t>
            </a:r>
            <a:r>
              <a:rPr lang="en-US" sz="3600" dirty="0"/>
              <a:t>Are we proclaiming The Words of God?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		</a:t>
            </a:r>
            <a:r>
              <a:rPr lang="en-US" sz="3200" dirty="0" err="1"/>
              <a:t>Jer</a:t>
            </a:r>
            <a:r>
              <a:rPr lang="en-US" sz="3200" dirty="0"/>
              <a:t> 5:14 </a:t>
            </a:r>
            <a:r>
              <a:rPr lang="en-US" sz="32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Behold I am making My words in your mouth </a:t>
            </a:r>
            <a:r>
              <a:rPr lang="en-US" sz="3200" b="1" i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fire</a:t>
            </a:r>
            <a:r>
              <a:rPr lang="en-US" sz="32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br>
              <a:rPr lang="en-US" sz="32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And this people wood, &amp; </a:t>
            </a:r>
            <a:r>
              <a:rPr lang="en-US" sz="3200" b="1" i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fire</a:t>
            </a:r>
            <a:r>
              <a:rPr lang="en-US" sz="32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should consume them. </a:t>
            </a:r>
          </a:p>
          <a:p>
            <a:pPr marL="0" indent="0" defTabSz="36576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Calibri" panose="020F0502020204030204" pitchFamily="34" charset="0"/>
              </a:rPr>
              <a:t>	</a:t>
            </a:r>
            <a:r>
              <a:rPr lang="en-US" sz="36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Our task:</a:t>
            </a:r>
            <a:r>
              <a:rPr lang="en-US" sz="32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Speak the fire of God’s Word </a:t>
            </a:r>
            <a:r>
              <a:rPr lang="en-US" sz="32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3200" b="1" dirty="0" err="1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Jer</a:t>
            </a:r>
            <a:r>
              <a:rPr lang="en-US" sz="32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23:23-32]</a:t>
            </a:r>
            <a:r>
              <a:rPr lang="en-US" sz="32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030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Rev 8-11 Seven Trumpets</Template>
  <TotalTime>185</TotalTime>
  <Words>634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Times New Roman</vt:lpstr>
      <vt:lpstr>Trebuchet MS</vt:lpstr>
      <vt:lpstr>Berlin</vt:lpstr>
      <vt:lpstr>The 2 Witnesses of Rev 11</vt:lpstr>
      <vt:lpstr>The Sevens of Revelation</vt:lpstr>
      <vt:lpstr>The 2 Witnesses of Ch 11</vt:lpstr>
      <vt:lpstr>The 2 Witnesses of Ch 11</vt:lpstr>
      <vt:lpstr>The 2 Witnesses of Ch 11</vt:lpstr>
      <vt:lpstr>The 2 Witnesses of Ch 11</vt:lpstr>
      <vt:lpstr>The 2 Witnesses of Ch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 Witnesses of Rev 11</dc:title>
  <dc:creator>Coulter Wickerham</dc:creator>
  <cp:lastModifiedBy>Coulter Wickerham</cp:lastModifiedBy>
  <cp:revision>14</cp:revision>
  <dcterms:created xsi:type="dcterms:W3CDTF">2024-03-16T12:59:41Z</dcterms:created>
  <dcterms:modified xsi:type="dcterms:W3CDTF">2024-03-17T13:03:49Z</dcterms:modified>
</cp:coreProperties>
</file>