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02" r:id="rId4"/>
  </p:sldMasterIdLst>
  <p:notesMasterIdLst>
    <p:notesMasterId r:id="rId15"/>
  </p:notesMasterIdLst>
  <p:handoutMasterIdLst>
    <p:handoutMasterId r:id="rId16"/>
  </p:handoutMasterIdLst>
  <p:sldIdLst>
    <p:sldId id="348" r:id="rId5"/>
    <p:sldId id="352" r:id="rId6"/>
    <p:sldId id="349" r:id="rId7"/>
    <p:sldId id="334" r:id="rId8"/>
    <p:sldId id="316" r:id="rId9"/>
    <p:sldId id="343" r:id="rId10"/>
    <p:sldId id="347" r:id="rId11"/>
    <p:sldId id="344" r:id="rId12"/>
    <p:sldId id="345" r:id="rId13"/>
    <p:sldId id="34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2" userDrawn="1">
          <p15:clr>
            <a:srgbClr val="A4A3A4"/>
          </p15:clr>
        </p15:guide>
        <p15:guide id="2" pos="7056" userDrawn="1">
          <p15:clr>
            <a:srgbClr val="A4A3A4"/>
          </p15:clr>
        </p15:guide>
        <p15:guide id="3" orient="horz" pos="316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4967" autoAdjust="0"/>
  </p:normalViewPr>
  <p:slideViewPr>
    <p:cSldViewPr snapToGrid="0">
      <p:cViewPr varScale="1">
        <p:scale>
          <a:sx n="124" d="100"/>
          <a:sy n="124" d="100"/>
        </p:scale>
        <p:origin x="520" y="168"/>
      </p:cViewPr>
      <p:guideLst>
        <p:guide orient="horz" pos="1392"/>
        <p:guide pos="7056"/>
        <p:guide orient="horz" pos="3168"/>
      </p:guideLst>
    </p:cSldViewPr>
  </p:slideViewPr>
  <p:outlineViewPr>
    <p:cViewPr>
      <p:scale>
        <a:sx n="33" d="100"/>
        <a:sy n="33" d="100"/>
      </p:scale>
      <p:origin x="0" y="-1103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E99E25-5B65-D93A-3010-8B947D67E65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DAEB28A-33CC-6CF5-1214-F2C3205F67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888634-FBA9-41D6-8B35-EE3A7D816B7C}" type="datetimeFigureOut">
              <a:rPr lang="en-US" smtClean="0"/>
              <a:t>3/31/24</a:t>
            </a:fld>
            <a:endParaRPr lang="en-US" dirty="0"/>
          </a:p>
        </p:txBody>
      </p:sp>
      <p:sp>
        <p:nvSpPr>
          <p:cNvPr id="4" name="Footer Placeholder 3">
            <a:extLst>
              <a:ext uri="{FF2B5EF4-FFF2-40B4-BE49-F238E27FC236}">
                <a16:creationId xmlns:a16="http://schemas.microsoft.com/office/drawing/2014/main" id="{43D63414-6160-FF79-B3F6-CD615625C84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583E93F-BDEC-C5F7-2553-8324882C419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7C78D2-97D1-4B37-BDD1-08A09BD4CA99}" type="slidenum">
              <a:rPr lang="en-US" smtClean="0"/>
              <a:t>‹#›</a:t>
            </a:fld>
            <a:endParaRPr lang="en-US" dirty="0"/>
          </a:p>
        </p:txBody>
      </p:sp>
    </p:spTree>
    <p:extLst>
      <p:ext uri="{BB962C8B-B14F-4D97-AF65-F5344CB8AC3E}">
        <p14:creationId xmlns:p14="http://schemas.microsoft.com/office/powerpoint/2010/main" val="2369135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A28068-AFBD-4979-B752-9EB6F90B1386}" type="datetimeFigureOut">
              <a:rPr lang="en-US" smtClean="0"/>
              <a:t>3/31/24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39589-3E79-4C82-AA4A-FE78234FAA59}" type="slidenum">
              <a:rPr lang="en-US" smtClean="0"/>
              <a:t>‹#›</a:t>
            </a:fld>
            <a:endParaRPr lang="en-US" dirty="0"/>
          </a:p>
        </p:txBody>
      </p:sp>
    </p:spTree>
    <p:extLst>
      <p:ext uri="{BB962C8B-B14F-4D97-AF65-F5344CB8AC3E}">
        <p14:creationId xmlns:p14="http://schemas.microsoft.com/office/powerpoint/2010/main" val="219496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939589-3E79-4C82-AA4A-FE78234FAA59}" type="slidenum">
              <a:rPr lang="en-US" smtClean="0"/>
              <a:t>1</a:t>
            </a:fld>
            <a:endParaRPr lang="en-US" dirty="0"/>
          </a:p>
        </p:txBody>
      </p:sp>
    </p:spTree>
    <p:extLst>
      <p:ext uri="{BB962C8B-B14F-4D97-AF65-F5344CB8AC3E}">
        <p14:creationId xmlns:p14="http://schemas.microsoft.com/office/powerpoint/2010/main" val="1801796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939589-3E79-4C82-AA4A-FE78234FAA59}" type="slidenum">
              <a:rPr lang="en-US" smtClean="0"/>
              <a:t>2</a:t>
            </a:fld>
            <a:endParaRPr lang="en-US" dirty="0"/>
          </a:p>
        </p:txBody>
      </p:sp>
    </p:spTree>
    <p:extLst>
      <p:ext uri="{BB962C8B-B14F-4D97-AF65-F5344CB8AC3E}">
        <p14:creationId xmlns:p14="http://schemas.microsoft.com/office/powerpoint/2010/main" val="2749994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939589-3E79-4C82-AA4A-FE78234FAA59}" type="slidenum">
              <a:rPr lang="en-US" smtClean="0"/>
              <a:t>3</a:t>
            </a:fld>
            <a:endParaRPr lang="en-US" dirty="0"/>
          </a:p>
        </p:txBody>
      </p:sp>
    </p:spTree>
    <p:extLst>
      <p:ext uri="{BB962C8B-B14F-4D97-AF65-F5344CB8AC3E}">
        <p14:creationId xmlns:p14="http://schemas.microsoft.com/office/powerpoint/2010/main" val="3454948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939589-3E79-4C82-AA4A-FE78234FAA59}" type="slidenum">
              <a:rPr lang="en-US" smtClean="0"/>
              <a:t>4</a:t>
            </a:fld>
            <a:endParaRPr lang="en-US" dirty="0"/>
          </a:p>
        </p:txBody>
      </p:sp>
    </p:spTree>
    <p:extLst>
      <p:ext uri="{BB962C8B-B14F-4D97-AF65-F5344CB8AC3E}">
        <p14:creationId xmlns:p14="http://schemas.microsoft.com/office/powerpoint/2010/main" val="1801796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939589-3E79-4C82-AA4A-FE78234FAA59}" type="slidenum">
              <a:rPr lang="en-US" smtClean="0"/>
              <a:t>5</a:t>
            </a:fld>
            <a:endParaRPr lang="en-US" dirty="0"/>
          </a:p>
        </p:txBody>
      </p:sp>
    </p:spTree>
    <p:extLst>
      <p:ext uri="{BB962C8B-B14F-4D97-AF65-F5344CB8AC3E}">
        <p14:creationId xmlns:p14="http://schemas.microsoft.com/office/powerpoint/2010/main" val="3466773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939589-3E79-4C82-AA4A-FE78234FAA59}" type="slidenum">
              <a:rPr lang="en-US" smtClean="0"/>
              <a:t>6</a:t>
            </a:fld>
            <a:endParaRPr lang="en-US" dirty="0"/>
          </a:p>
        </p:txBody>
      </p:sp>
    </p:spTree>
    <p:extLst>
      <p:ext uri="{BB962C8B-B14F-4D97-AF65-F5344CB8AC3E}">
        <p14:creationId xmlns:p14="http://schemas.microsoft.com/office/powerpoint/2010/main" val="4010776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939589-3E79-4C82-AA4A-FE78234FAA59}" type="slidenum">
              <a:rPr lang="en-US" smtClean="0"/>
              <a:t>7</a:t>
            </a:fld>
            <a:endParaRPr lang="en-US" dirty="0"/>
          </a:p>
        </p:txBody>
      </p:sp>
    </p:spTree>
    <p:extLst>
      <p:ext uri="{BB962C8B-B14F-4D97-AF65-F5344CB8AC3E}">
        <p14:creationId xmlns:p14="http://schemas.microsoft.com/office/powerpoint/2010/main" val="1889227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DA9DAA-006C-4F4B-980E-E3DF019B24E2}" type="slidenum">
              <a:rPr lang="en-US" smtClean="0"/>
              <a:pPr/>
              <a:t>‹#›</a:t>
            </a:fld>
            <a:endParaRPr lang="en-US" dirty="0"/>
          </a:p>
        </p:txBody>
      </p:sp>
    </p:spTree>
    <p:extLst>
      <p:ext uri="{BB962C8B-B14F-4D97-AF65-F5344CB8AC3E}">
        <p14:creationId xmlns:p14="http://schemas.microsoft.com/office/powerpoint/2010/main" val="3991058514"/>
      </p:ext>
    </p:extLst>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DA9DAA-006C-4F4B-980E-E3DF019B24E2}" type="slidenum">
              <a:rPr lang="en-US" smtClean="0"/>
              <a:pPr/>
              <a:t>‹#›</a:t>
            </a:fld>
            <a:endParaRPr lang="en-US" dirty="0"/>
          </a:p>
        </p:txBody>
      </p:sp>
    </p:spTree>
    <p:extLst>
      <p:ext uri="{BB962C8B-B14F-4D97-AF65-F5344CB8AC3E}">
        <p14:creationId xmlns:p14="http://schemas.microsoft.com/office/powerpoint/2010/main" val="223170453"/>
      </p:ext>
    </p:extLst>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DA9DAA-006C-4F4B-980E-E3DF019B24E2}" type="slidenum">
              <a:rPr lang="en-US" smtClean="0"/>
              <a:pPr/>
              <a:t>‹#›</a:t>
            </a:fld>
            <a:endParaRPr lang="en-US" dirty="0"/>
          </a:p>
        </p:txBody>
      </p:sp>
    </p:spTree>
    <p:extLst>
      <p:ext uri="{BB962C8B-B14F-4D97-AF65-F5344CB8AC3E}">
        <p14:creationId xmlns:p14="http://schemas.microsoft.com/office/powerpoint/2010/main" val="3305540671"/>
      </p:ext>
    </p:extLst>
  </p:cSld>
  <p:clrMapOvr>
    <a:masterClrMapping/>
  </p:clrMapOvr>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Only Slide">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280159" y="357809"/>
            <a:ext cx="7983110" cy="3080335"/>
          </a:xfrm>
        </p:spPr>
        <p:txBody>
          <a:bodyPr lIns="0" tIns="0" rIns="0" bIns="0" anchor="b"/>
          <a:lstStyle>
            <a:lvl1pPr algn="l">
              <a:lnSpc>
                <a:spcPts val="5400"/>
              </a:lnSpc>
              <a:defRPr sz="5400" b="1" i="0" cap="all" spc="0" baseline="0">
                <a:solidFill>
                  <a:schemeClr val="bg1"/>
                </a:solidFill>
              </a:defRPr>
            </a:lvl1pPr>
          </a:lstStyle>
          <a:p>
            <a:r>
              <a:rPr lang="en-US"/>
              <a:t>Click to edit Master title style</a:t>
            </a:r>
            <a:endParaRPr lang="en-US" dirty="0"/>
          </a:p>
        </p:txBody>
      </p:sp>
      <p:cxnSp>
        <p:nvCxnSpPr>
          <p:cNvPr id="9" name="Straight Connector 8">
            <a:extLst>
              <a:ext uri="{FF2B5EF4-FFF2-40B4-BE49-F238E27FC236}">
                <a16:creationId xmlns:a16="http://schemas.microsoft.com/office/drawing/2014/main" id="{8E825845-66DD-4B77-A729-CD97D156FE6C}"/>
              </a:ext>
              <a:ext uri="{C183D7F6-B498-43B3-948B-1728B52AA6E4}">
                <adec:decorative xmlns:adec="http://schemas.microsoft.com/office/drawing/2017/decorative" val="1"/>
              </a:ext>
            </a:extLst>
          </p:cNvPr>
          <p:cNvCxnSpPr>
            <a:cxnSpLocks/>
          </p:cNvCxnSpPr>
          <p:nvPr userDrawn="1"/>
        </p:nvCxnSpPr>
        <p:spPr>
          <a:xfrm>
            <a:off x="1280160" y="3496322"/>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22749162-63A5-5BF9-895E-B0577A6C47E0}"/>
              </a:ext>
              <a:ext uri="{C183D7F6-B498-43B3-948B-1728B52AA6E4}">
                <adec:decorative xmlns:adec="http://schemas.microsoft.com/office/drawing/2017/decorative" val="1"/>
              </a:ext>
            </a:extLst>
          </p:cNvPr>
          <p:cNvGrpSpPr/>
          <p:nvPr userDrawn="1"/>
        </p:nvGrpSpPr>
        <p:grpSpPr>
          <a:xfrm>
            <a:off x="8161510" y="2744546"/>
            <a:ext cx="465456" cy="581432"/>
            <a:chOff x="7843462" y="2744546"/>
            <a:chExt cx="465456" cy="581432"/>
          </a:xfrm>
        </p:grpSpPr>
        <p:sp>
          <p:nvSpPr>
            <p:cNvPr id="19" name="Graphic 12">
              <a:extLst>
                <a:ext uri="{FF2B5EF4-FFF2-40B4-BE49-F238E27FC236}">
                  <a16:creationId xmlns:a16="http://schemas.microsoft.com/office/drawing/2014/main" id="{818B4386-1FCF-4ACE-BE25-AF9CC5E2256F}"/>
                </a:ext>
              </a:extLst>
            </p:cNvPr>
            <p:cNvSpPr/>
            <p:nvPr userDrawn="1"/>
          </p:nvSpPr>
          <p:spPr>
            <a:xfrm>
              <a:off x="82177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21" name="Graphic 13">
              <a:extLst>
                <a:ext uri="{FF2B5EF4-FFF2-40B4-BE49-F238E27FC236}">
                  <a16:creationId xmlns:a16="http://schemas.microsoft.com/office/drawing/2014/main" id="{19319560-50ED-4963-A2CF-74663239D426}"/>
                </a:ext>
              </a:extLst>
            </p:cNvPr>
            <p:cNvSpPr/>
            <p:nvPr userDrawn="1"/>
          </p:nvSpPr>
          <p:spPr>
            <a:xfrm>
              <a:off x="78590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dirty="0"/>
            </a:p>
          </p:txBody>
        </p:sp>
        <p:sp>
          <p:nvSpPr>
            <p:cNvPr id="23" name="Graphic 15">
              <a:extLst>
                <a:ext uri="{FF2B5EF4-FFF2-40B4-BE49-F238E27FC236}">
                  <a16:creationId xmlns:a16="http://schemas.microsoft.com/office/drawing/2014/main" id="{E5ABBDAD-943D-48F3-9C80-B29C48966C79}"/>
                </a:ext>
              </a:extLst>
            </p:cNvPr>
            <p:cNvSpPr/>
            <p:nvPr userDrawn="1"/>
          </p:nvSpPr>
          <p:spPr>
            <a:xfrm>
              <a:off x="78434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4277114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image">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hasCustomPrompt="1"/>
          </p:nvPr>
        </p:nvSpPr>
        <p:spPr>
          <a:xfrm>
            <a:off x="5116544" y="614202"/>
            <a:ext cx="5918072" cy="2276856"/>
          </a:xfrm>
        </p:spPr>
        <p:txBody>
          <a:bodyPr lIns="0" tIns="0" rIns="0" bIns="0" anchor="b"/>
          <a:lstStyle>
            <a:lvl1pPr algn="r">
              <a:lnSpc>
                <a:spcPts val="4000"/>
              </a:lnSpc>
              <a:defRPr sz="4000" b="1" cap="all" spc="0" baseline="0">
                <a:solidFill>
                  <a:schemeClr val="bg1"/>
                </a:solidFill>
              </a:defRPr>
            </a:lvl1pPr>
          </a:lstStyle>
          <a:p>
            <a:r>
              <a:rPr lang="en-US" dirty="0"/>
              <a:t>Click to add title</a:t>
            </a:r>
          </a:p>
        </p:txBody>
      </p:sp>
      <p:sp>
        <p:nvSpPr>
          <p:cNvPr id="8" name="Slide Number Placeholder 7">
            <a:extLst>
              <a:ext uri="{FF2B5EF4-FFF2-40B4-BE49-F238E27FC236}">
                <a16:creationId xmlns:a16="http://schemas.microsoft.com/office/drawing/2014/main" id="{1C738AB3-8054-6E21-C34C-36AF3A31AC4E}"/>
              </a:ext>
            </a:extLst>
          </p:cNvPr>
          <p:cNvSpPr>
            <a:spLocks noGrp="1"/>
          </p:cNvSpPr>
          <p:nvPr>
            <p:ph type="sldNum" sz="quarter" idx="20"/>
          </p:nvPr>
        </p:nvSpPr>
        <p:spPr/>
        <p:txBody>
          <a:bodyPr/>
          <a:lstStyle>
            <a:lvl1pPr>
              <a:defRPr>
                <a:solidFill>
                  <a:schemeClr val="bg1"/>
                </a:solidFill>
              </a:defRPr>
            </a:lvl1pPr>
          </a:lstStyle>
          <a:p>
            <a:fld id="{D8DA9DAA-006C-4F4B-980E-E3DF019B24E2}" type="slidenum">
              <a:rPr lang="en-US" smtClean="0"/>
              <a:pPr/>
              <a:t>‹#›</a:t>
            </a:fld>
            <a:endParaRPr lang="en-US" dirty="0"/>
          </a:p>
        </p:txBody>
      </p:sp>
      <p:sp>
        <p:nvSpPr>
          <p:cNvPr id="19" name="Picture Placeholder 18">
            <a:extLst>
              <a:ext uri="{FF2B5EF4-FFF2-40B4-BE49-F238E27FC236}">
                <a16:creationId xmlns:a16="http://schemas.microsoft.com/office/drawing/2014/main" id="{34120D15-E48C-4FBE-BB95-24DB36D9F458}"/>
              </a:ext>
            </a:extLst>
          </p:cNvPr>
          <p:cNvSpPr>
            <a:spLocks noGrp="1"/>
          </p:cNvSpPr>
          <p:nvPr>
            <p:ph type="pic" sz="quarter" idx="14" hasCustomPrompt="1"/>
          </p:nvPr>
        </p:nvSpPr>
        <p:spPr>
          <a:xfrm>
            <a:off x="1280160" y="2530058"/>
            <a:ext cx="3707972" cy="3707971"/>
          </a:xfrm>
          <a:custGeom>
            <a:avLst/>
            <a:gdLst>
              <a:gd name="connsiteX0" fmla="*/ 1853986 w 3707972"/>
              <a:gd name="connsiteY0" fmla="*/ 0 h 3707971"/>
              <a:gd name="connsiteX1" fmla="*/ 3707972 w 3707972"/>
              <a:gd name="connsiteY1" fmla="*/ 1853986 h 3707971"/>
              <a:gd name="connsiteX2" fmla="*/ 2043545 w 3707972"/>
              <a:gd name="connsiteY2" fmla="*/ 3698400 h 3707971"/>
              <a:gd name="connsiteX3" fmla="*/ 1854006 w 3707972"/>
              <a:gd name="connsiteY3" fmla="*/ 3707971 h 3707971"/>
              <a:gd name="connsiteX4" fmla="*/ 1853966 w 3707972"/>
              <a:gd name="connsiteY4" fmla="*/ 3707971 h 3707971"/>
              <a:gd name="connsiteX5" fmla="*/ 1664427 w 3707972"/>
              <a:gd name="connsiteY5" fmla="*/ 3698400 h 3707971"/>
              <a:gd name="connsiteX6" fmla="*/ 0 w 3707972"/>
              <a:gd name="connsiteY6" fmla="*/ 1853986 h 3707971"/>
              <a:gd name="connsiteX7" fmla="*/ 1853986 w 3707972"/>
              <a:gd name="connsiteY7" fmla="*/ 0 h 370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7972" h="3707971">
                <a:moveTo>
                  <a:pt x="1853986" y="0"/>
                </a:moveTo>
                <a:cubicBezTo>
                  <a:pt x="2877914" y="0"/>
                  <a:pt x="3707972" y="830058"/>
                  <a:pt x="3707972" y="1853986"/>
                </a:cubicBezTo>
                <a:cubicBezTo>
                  <a:pt x="3707972" y="2813919"/>
                  <a:pt x="2978429" y="3603458"/>
                  <a:pt x="2043545" y="3698400"/>
                </a:cubicBezTo>
                <a:lnTo>
                  <a:pt x="1854006" y="3707971"/>
                </a:lnTo>
                <a:lnTo>
                  <a:pt x="1853966" y="3707971"/>
                </a:lnTo>
                <a:lnTo>
                  <a:pt x="1664427" y="3698400"/>
                </a:lnTo>
                <a:cubicBezTo>
                  <a:pt x="729543" y="3603458"/>
                  <a:pt x="0" y="2813919"/>
                  <a:pt x="0" y="1853986"/>
                </a:cubicBezTo>
                <a:cubicBezTo>
                  <a:pt x="0" y="830058"/>
                  <a:pt x="830058" y="0"/>
                  <a:pt x="1853986" y="0"/>
                </a:cubicBezTo>
                <a:close/>
              </a:path>
            </a:pathLst>
          </a:custGeom>
        </p:spPr>
        <p:txBody>
          <a:bodyPr wrap="square" tIns="914400" anchor="t">
            <a:noAutofit/>
          </a:bodyPr>
          <a:lstStyle>
            <a:lvl1pPr algn="ctr">
              <a:buNone/>
              <a:defRPr sz="1600" b="1">
                <a:solidFill>
                  <a:schemeClr val="bg1"/>
                </a:solidFill>
              </a:defRPr>
            </a:lvl1pPr>
          </a:lstStyle>
          <a:p>
            <a:r>
              <a:rPr lang="en-US" dirty="0"/>
              <a:t>Click to add picture</a:t>
            </a:r>
          </a:p>
        </p:txBody>
      </p:sp>
      <p:sp>
        <p:nvSpPr>
          <p:cNvPr id="4" name="Text Placeholder 3">
            <a:extLst>
              <a:ext uri="{FF2B5EF4-FFF2-40B4-BE49-F238E27FC236}">
                <a16:creationId xmlns:a16="http://schemas.microsoft.com/office/drawing/2014/main" id="{94FD1B85-4BEF-C1C1-5619-B82E9E44A9F8}"/>
              </a:ext>
            </a:extLst>
          </p:cNvPr>
          <p:cNvSpPr>
            <a:spLocks noGrp="1"/>
          </p:cNvSpPr>
          <p:nvPr>
            <p:ph type="body" sz="quarter" idx="17"/>
          </p:nvPr>
        </p:nvSpPr>
        <p:spPr>
          <a:xfrm>
            <a:off x="5116548" y="3161752"/>
            <a:ext cx="5918068" cy="3144965"/>
          </a:xfrm>
        </p:spPr>
        <p:txBody>
          <a:bodyPr lIns="0" tIns="0" rIns="0" bIns="0">
            <a:normAutofit/>
          </a:bodyPr>
          <a:lstStyle>
            <a:lvl1pPr marL="0" indent="0" algn="r">
              <a:spcBef>
                <a:spcPts val="1200"/>
              </a:spcBef>
              <a:buNone/>
              <a:defRPr sz="2400">
                <a:solidFill>
                  <a:schemeClr val="bg1"/>
                </a:solidFill>
              </a:defRPr>
            </a:lvl1pPr>
            <a:lvl2pPr marL="457200" indent="0" algn="r">
              <a:spcBef>
                <a:spcPts val="1200"/>
              </a:spcBef>
              <a:buNone/>
              <a:defRPr sz="2400">
                <a:solidFill>
                  <a:schemeClr val="bg1"/>
                </a:solidFill>
              </a:defRPr>
            </a:lvl2pPr>
            <a:lvl3pPr marL="914400" indent="0" algn="r">
              <a:spcBef>
                <a:spcPts val="1200"/>
              </a:spcBef>
              <a:buNone/>
              <a:defRPr sz="2400">
                <a:solidFill>
                  <a:schemeClr val="bg1"/>
                </a:solidFill>
              </a:defRPr>
            </a:lvl3pPr>
            <a:lvl4pPr marL="1371600" indent="0" algn="r">
              <a:spcBef>
                <a:spcPts val="1200"/>
              </a:spcBef>
              <a:buNone/>
              <a:defRPr sz="2400">
                <a:solidFill>
                  <a:schemeClr val="bg1"/>
                </a:solidFill>
              </a:defRPr>
            </a:lvl4pPr>
            <a:lvl5pPr marL="1828800" indent="0" algn="r">
              <a:buNone/>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4" name="Straight Connector 13">
            <a:extLst>
              <a:ext uri="{FF2B5EF4-FFF2-40B4-BE49-F238E27FC236}">
                <a16:creationId xmlns:a16="http://schemas.microsoft.com/office/drawing/2014/main" id="{13AE7F8D-AE68-4A83-BAB5-3A97D473CE3C}"/>
              </a:ext>
              <a:ext uri="{C183D7F6-B498-43B3-948B-1728B52AA6E4}">
                <adec:decorative xmlns:adec="http://schemas.microsoft.com/office/drawing/2017/decorative" val="1"/>
              </a:ext>
            </a:extLst>
          </p:cNvPr>
          <p:cNvCxnSpPr>
            <a:cxnSpLocks/>
          </p:cNvCxnSpPr>
          <p:nvPr userDrawn="1"/>
        </p:nvCxnSpPr>
        <p:spPr>
          <a:xfrm>
            <a:off x="740664" y="1371600"/>
            <a:ext cx="0" cy="54864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1" name="Graphic 12">
            <a:extLst>
              <a:ext uri="{FF2B5EF4-FFF2-40B4-BE49-F238E27FC236}">
                <a16:creationId xmlns:a16="http://schemas.microsoft.com/office/drawing/2014/main" id="{EA1B6985-3E5A-40F4-9268-D4AB3BBF8C91}"/>
              </a:ext>
              <a:ext uri="{C183D7F6-B498-43B3-948B-1728B52AA6E4}">
                <adec:decorative xmlns:adec="http://schemas.microsoft.com/office/drawing/2017/decorative" val="1"/>
              </a:ext>
            </a:extLst>
          </p:cNvPr>
          <p:cNvSpPr/>
          <p:nvPr userDrawn="1"/>
        </p:nvSpPr>
        <p:spPr>
          <a:xfrm>
            <a:off x="4745394" y="276027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13" name="Graphic 13">
            <a:extLst>
              <a:ext uri="{FF2B5EF4-FFF2-40B4-BE49-F238E27FC236}">
                <a16:creationId xmlns:a16="http://schemas.microsoft.com/office/drawing/2014/main" id="{338BC906-9D03-4280-85E8-21A81BC21D73}"/>
              </a:ext>
              <a:ext uri="{C183D7F6-B498-43B3-948B-1728B52AA6E4}">
                <adec:decorative xmlns:adec="http://schemas.microsoft.com/office/drawing/2017/decorative" val="1"/>
              </a:ext>
            </a:extLst>
          </p:cNvPr>
          <p:cNvSpPr/>
          <p:nvPr userDrawn="1"/>
        </p:nvSpPr>
        <p:spPr>
          <a:xfrm>
            <a:off x="4386614" y="253098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7" name="Graphic 15">
            <a:extLst>
              <a:ext uri="{FF2B5EF4-FFF2-40B4-BE49-F238E27FC236}">
                <a16:creationId xmlns:a16="http://schemas.microsoft.com/office/drawing/2014/main" id="{C5C06D53-C9F6-47E8-BFE1-B8193A1AED8B}"/>
              </a:ext>
              <a:ext uri="{C183D7F6-B498-43B3-948B-1728B52AA6E4}">
                <adec:decorative xmlns:adec="http://schemas.microsoft.com/office/drawing/2017/decorative" val="1"/>
              </a:ext>
            </a:extLst>
          </p:cNvPr>
          <p:cNvSpPr/>
          <p:nvPr userDrawn="1"/>
        </p:nvSpPr>
        <p:spPr>
          <a:xfrm>
            <a:off x="1652402" y="6031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
        <p:nvSpPr>
          <p:cNvPr id="7" name="Footer Placeholder 6">
            <a:extLst>
              <a:ext uri="{FF2B5EF4-FFF2-40B4-BE49-F238E27FC236}">
                <a16:creationId xmlns:a16="http://schemas.microsoft.com/office/drawing/2014/main" id="{CE9872E9-2F0D-2FEB-0974-F0BBBC5E0331}"/>
              </a:ext>
            </a:extLst>
          </p:cNvPr>
          <p:cNvSpPr>
            <a:spLocks noGrp="1"/>
          </p:cNvSpPr>
          <p:nvPr>
            <p:ph type="ftr" sz="quarter" idx="19"/>
          </p:nvPr>
        </p:nvSpPr>
        <p:spPr>
          <a:xfrm>
            <a:off x="7238999" y="6356350"/>
            <a:ext cx="3795615" cy="365125"/>
          </a:xfrm>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37573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 Subtitle + Picture">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hasCustomPrompt="1"/>
          </p:nvPr>
        </p:nvSpPr>
        <p:spPr>
          <a:xfrm>
            <a:off x="1280159" y="640080"/>
            <a:ext cx="10302240" cy="1852046"/>
          </a:xfrm>
        </p:spPr>
        <p:txBody>
          <a:bodyPr lIns="0" tIns="0" rIns="0" bIns="0" anchor="b"/>
          <a:lstStyle>
            <a:lvl1pPr algn="l">
              <a:lnSpc>
                <a:spcPts val="5400"/>
              </a:lnSpc>
              <a:defRPr sz="5400" b="1" i="0" cap="all" spc="0" baseline="0">
                <a:solidFill>
                  <a:schemeClr val="bg1"/>
                </a:solidFill>
              </a:defRPr>
            </a:lvl1pPr>
          </a:lstStyle>
          <a:p>
            <a:r>
              <a:rPr lang="en-US" dirty="0"/>
              <a:t>Click to add title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hasCustomPrompt="1"/>
          </p:nvPr>
        </p:nvSpPr>
        <p:spPr>
          <a:xfrm>
            <a:off x="1280158" y="2588447"/>
            <a:ext cx="7853678" cy="726645"/>
          </a:xfrm>
        </p:spPr>
        <p:txBody>
          <a:bodyPr lIns="0" tIns="0" rIns="0" bIns="0" anchor="t" anchorCtr="0">
            <a:norm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cxnSp>
        <p:nvCxnSpPr>
          <p:cNvPr id="9" name="Straight Connector 8">
            <a:extLst>
              <a:ext uri="{FF2B5EF4-FFF2-40B4-BE49-F238E27FC236}">
                <a16:creationId xmlns:a16="http://schemas.microsoft.com/office/drawing/2014/main" id="{8E825845-66DD-4B77-A729-CD97D156FE6C}"/>
              </a:ext>
              <a:ext uri="{C183D7F6-B498-43B3-948B-1728B52AA6E4}">
                <adec:decorative xmlns:adec="http://schemas.microsoft.com/office/drawing/2017/decorative" val="1"/>
              </a:ext>
            </a:extLst>
          </p:cNvPr>
          <p:cNvCxnSpPr>
            <a:cxnSpLocks/>
          </p:cNvCxnSpPr>
          <p:nvPr userDrawn="1"/>
        </p:nvCxnSpPr>
        <p:spPr>
          <a:xfrm>
            <a:off x="1280160" y="3496322"/>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22749162-63A5-5BF9-895E-B0577A6C47E0}"/>
              </a:ext>
              <a:ext uri="{C183D7F6-B498-43B3-948B-1728B52AA6E4}">
                <adec:decorative xmlns:adec="http://schemas.microsoft.com/office/drawing/2017/decorative" val="1"/>
              </a:ext>
            </a:extLst>
          </p:cNvPr>
          <p:cNvGrpSpPr/>
          <p:nvPr userDrawn="1"/>
        </p:nvGrpSpPr>
        <p:grpSpPr>
          <a:xfrm flipH="1">
            <a:off x="7659974" y="4456458"/>
            <a:ext cx="465456" cy="581432"/>
            <a:chOff x="7843462" y="2744546"/>
            <a:chExt cx="465456" cy="581432"/>
          </a:xfrm>
        </p:grpSpPr>
        <p:sp>
          <p:nvSpPr>
            <p:cNvPr id="19" name="Graphic 12">
              <a:extLst>
                <a:ext uri="{FF2B5EF4-FFF2-40B4-BE49-F238E27FC236}">
                  <a16:creationId xmlns:a16="http://schemas.microsoft.com/office/drawing/2014/main" id="{818B4386-1FCF-4ACE-BE25-AF9CC5E2256F}"/>
                </a:ext>
              </a:extLst>
            </p:cNvPr>
            <p:cNvSpPr/>
            <p:nvPr userDrawn="1"/>
          </p:nvSpPr>
          <p:spPr>
            <a:xfrm>
              <a:off x="82177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21" name="Graphic 13">
              <a:extLst>
                <a:ext uri="{FF2B5EF4-FFF2-40B4-BE49-F238E27FC236}">
                  <a16:creationId xmlns:a16="http://schemas.microsoft.com/office/drawing/2014/main" id="{19319560-50ED-4963-A2CF-74663239D426}"/>
                </a:ext>
              </a:extLst>
            </p:cNvPr>
            <p:cNvSpPr/>
            <p:nvPr userDrawn="1"/>
          </p:nvSpPr>
          <p:spPr>
            <a:xfrm>
              <a:off x="78590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dirty="0"/>
            </a:p>
          </p:txBody>
        </p:sp>
        <p:sp>
          <p:nvSpPr>
            <p:cNvPr id="23" name="Graphic 15">
              <a:extLst>
                <a:ext uri="{FF2B5EF4-FFF2-40B4-BE49-F238E27FC236}">
                  <a16:creationId xmlns:a16="http://schemas.microsoft.com/office/drawing/2014/main" id="{E5ABBDAD-943D-48F3-9C80-B29C48966C79}"/>
                </a:ext>
              </a:extLst>
            </p:cNvPr>
            <p:cNvSpPr/>
            <p:nvPr userDrawn="1"/>
          </p:nvSpPr>
          <p:spPr>
            <a:xfrm>
              <a:off x="78434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dirty="0"/>
            </a:p>
          </p:txBody>
        </p:sp>
      </p:grpSp>
      <p:sp>
        <p:nvSpPr>
          <p:cNvPr id="5" name="Picture Placeholder 14">
            <a:extLst>
              <a:ext uri="{FF2B5EF4-FFF2-40B4-BE49-F238E27FC236}">
                <a16:creationId xmlns:a16="http://schemas.microsoft.com/office/drawing/2014/main" id="{5DDB7824-50BA-B12F-AD49-CA8953CA3A0E}"/>
              </a:ext>
            </a:extLst>
          </p:cNvPr>
          <p:cNvSpPr>
            <a:spLocks noGrp="1"/>
          </p:cNvSpPr>
          <p:nvPr>
            <p:ph type="pic" sz="quarter" idx="13" hasCustomPrompt="1"/>
          </p:nvPr>
        </p:nvSpPr>
        <p:spPr>
          <a:xfrm>
            <a:off x="8536252" y="3205313"/>
            <a:ext cx="3043077" cy="3043083"/>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txBody>
          <a:bodyPr wrap="square" tIns="914400" anchor="t" anchorCtr="0">
            <a:noAutofit/>
          </a:bodyPr>
          <a:lstStyle>
            <a:lvl1pPr algn="ctr">
              <a:buNone/>
              <a:defRPr sz="1800">
                <a:solidFill>
                  <a:schemeClr val="bg1"/>
                </a:solidFill>
              </a:defRPr>
            </a:lvl1pPr>
          </a:lstStyle>
          <a:p>
            <a:r>
              <a:rPr lang="en-US" dirty="0"/>
              <a:t>Click to add picture</a:t>
            </a:r>
          </a:p>
        </p:txBody>
      </p:sp>
    </p:spTree>
    <p:extLst>
      <p:ext uri="{BB962C8B-B14F-4D97-AF65-F5344CB8AC3E}">
        <p14:creationId xmlns:p14="http://schemas.microsoft.com/office/powerpoint/2010/main" val="37474550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 Subtitle + Picture">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hasCustomPrompt="1"/>
          </p:nvPr>
        </p:nvSpPr>
        <p:spPr>
          <a:xfrm>
            <a:off x="3260035" y="640080"/>
            <a:ext cx="8322364" cy="1175468"/>
          </a:xfrm>
        </p:spPr>
        <p:txBody>
          <a:bodyPr lIns="0" tIns="0" rIns="0" bIns="0" anchor="b"/>
          <a:lstStyle>
            <a:lvl1pPr algn="l">
              <a:lnSpc>
                <a:spcPts val="5400"/>
              </a:lnSpc>
              <a:defRPr sz="5400" b="1" i="0" cap="all" spc="0" baseline="0">
                <a:solidFill>
                  <a:schemeClr val="bg1"/>
                </a:solidFill>
              </a:defRPr>
            </a:lvl1pPr>
          </a:lstStyle>
          <a:p>
            <a:r>
              <a:rPr lang="en-US" dirty="0"/>
              <a:t>Click to add title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hasCustomPrompt="1"/>
          </p:nvPr>
        </p:nvSpPr>
        <p:spPr>
          <a:xfrm>
            <a:off x="2882346" y="2758590"/>
            <a:ext cx="9175275" cy="1678759"/>
          </a:xfrm>
        </p:spPr>
        <p:txBody>
          <a:bodyPr lIns="0" tIns="0" rIns="0" bIns="0" anchor="t" anchorCtr="0">
            <a:norm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cxnSp>
        <p:nvCxnSpPr>
          <p:cNvPr id="9" name="Straight Connector 8">
            <a:extLst>
              <a:ext uri="{FF2B5EF4-FFF2-40B4-BE49-F238E27FC236}">
                <a16:creationId xmlns:a16="http://schemas.microsoft.com/office/drawing/2014/main" id="{8E825845-66DD-4B77-A729-CD97D156FE6C}"/>
              </a:ext>
              <a:ext uri="{C183D7F6-B498-43B3-948B-1728B52AA6E4}">
                <adec:decorative xmlns:adec="http://schemas.microsoft.com/office/drawing/2017/decorative" val="1"/>
              </a:ext>
            </a:extLst>
          </p:cNvPr>
          <p:cNvCxnSpPr>
            <a:cxnSpLocks/>
          </p:cNvCxnSpPr>
          <p:nvPr userDrawn="1"/>
        </p:nvCxnSpPr>
        <p:spPr>
          <a:xfrm>
            <a:off x="1280160" y="3496322"/>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5" name="Picture Placeholder 14">
            <a:extLst>
              <a:ext uri="{FF2B5EF4-FFF2-40B4-BE49-F238E27FC236}">
                <a16:creationId xmlns:a16="http://schemas.microsoft.com/office/drawing/2014/main" id="{5DDB7824-50BA-B12F-AD49-CA8953CA3A0E}"/>
              </a:ext>
            </a:extLst>
          </p:cNvPr>
          <p:cNvSpPr>
            <a:spLocks noGrp="1"/>
          </p:cNvSpPr>
          <p:nvPr>
            <p:ph type="pic" sz="quarter" idx="13" hasCustomPrompt="1"/>
          </p:nvPr>
        </p:nvSpPr>
        <p:spPr>
          <a:xfrm>
            <a:off x="134374" y="216948"/>
            <a:ext cx="3043077" cy="3043083"/>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txBody>
          <a:bodyPr wrap="square" tIns="914400" anchor="t" anchorCtr="0">
            <a:noAutofit/>
          </a:bodyPr>
          <a:lstStyle>
            <a:lvl1pPr algn="ctr">
              <a:buNone/>
              <a:defRPr sz="1800">
                <a:solidFill>
                  <a:schemeClr val="bg1"/>
                </a:solidFill>
              </a:defRPr>
            </a:lvl1pPr>
          </a:lstStyle>
          <a:p>
            <a:r>
              <a:rPr lang="en-US" dirty="0"/>
              <a:t>Click to add picture</a:t>
            </a:r>
          </a:p>
        </p:txBody>
      </p:sp>
    </p:spTree>
    <p:extLst>
      <p:ext uri="{BB962C8B-B14F-4D97-AF65-F5344CB8AC3E}">
        <p14:creationId xmlns:p14="http://schemas.microsoft.com/office/powerpoint/2010/main" val="264140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F8C303-D15E-47FB-89A3-9C254395CE80}" type="datetimeFigureOut">
              <a:rPr lang="en-US" smtClean="0"/>
              <a:t>3/31/24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DA9DAA-006C-4F4B-980E-E3DF019B24E2}" type="slidenum">
              <a:rPr lang="en-US" smtClean="0"/>
              <a:pPr/>
              <a:t>‹#›</a:t>
            </a:fld>
            <a:endParaRPr lang="en-US" dirty="0"/>
          </a:p>
        </p:txBody>
      </p:sp>
    </p:spTree>
    <p:extLst>
      <p:ext uri="{BB962C8B-B14F-4D97-AF65-F5344CB8AC3E}">
        <p14:creationId xmlns:p14="http://schemas.microsoft.com/office/powerpoint/2010/main" val="2342704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DA9DAA-006C-4F4B-980E-E3DF019B24E2}" type="slidenum">
              <a:rPr lang="en-US" smtClean="0"/>
              <a:pPr/>
              <a:t>‹#›</a:t>
            </a:fld>
            <a:endParaRPr lang="en-US" dirty="0"/>
          </a:p>
        </p:txBody>
      </p:sp>
    </p:spTree>
    <p:extLst>
      <p:ext uri="{BB962C8B-B14F-4D97-AF65-F5344CB8AC3E}">
        <p14:creationId xmlns:p14="http://schemas.microsoft.com/office/powerpoint/2010/main" val="343975909"/>
      </p:ext>
    </p:extLst>
  </p:cSld>
  <p:clrMapOvr>
    <a:masterClrMapping/>
  </p:clrMapOvr>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DA9DAA-006C-4F4B-980E-E3DF019B24E2}" type="slidenum">
              <a:rPr lang="en-US" smtClean="0"/>
              <a:pPr/>
              <a:t>‹#›</a:t>
            </a:fld>
            <a:endParaRPr lang="en-US" dirty="0"/>
          </a:p>
        </p:txBody>
      </p:sp>
    </p:spTree>
    <p:extLst>
      <p:ext uri="{BB962C8B-B14F-4D97-AF65-F5344CB8AC3E}">
        <p14:creationId xmlns:p14="http://schemas.microsoft.com/office/powerpoint/2010/main" val="3590254012"/>
      </p:ext>
    </p:extLst>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20XX</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8DA9DAA-006C-4F4B-980E-E3DF019B24E2}" type="slidenum">
              <a:rPr lang="en-US" smtClean="0"/>
              <a:pPr/>
              <a:t>‹#›</a:t>
            </a:fld>
            <a:endParaRPr lang="en-US" dirty="0"/>
          </a:p>
        </p:txBody>
      </p:sp>
    </p:spTree>
    <p:extLst>
      <p:ext uri="{BB962C8B-B14F-4D97-AF65-F5344CB8AC3E}">
        <p14:creationId xmlns:p14="http://schemas.microsoft.com/office/powerpoint/2010/main" val="1704257565"/>
      </p:ext>
    </p:extLst>
  </p:cSld>
  <p:clrMapOvr>
    <a:masterClrMapping/>
  </p:clrMapOvr>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F8C303-D15E-47FB-89A3-9C254395CE80}" type="datetimeFigureOut">
              <a:rPr lang="en-US" smtClean="0"/>
              <a:t>3/31/24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8DA9DAA-006C-4F4B-980E-E3DF019B24E2}" type="slidenum">
              <a:rPr lang="en-US" smtClean="0"/>
              <a:t>‹#›</a:t>
            </a:fld>
            <a:endParaRPr lang="en-US" dirty="0"/>
          </a:p>
        </p:txBody>
      </p:sp>
      <p:cxnSp>
        <p:nvCxnSpPr>
          <p:cNvPr id="6" name="Straight Connector 5">
            <a:extLst>
              <a:ext uri="{FF2B5EF4-FFF2-40B4-BE49-F238E27FC236}">
                <a16:creationId xmlns:a16="http://schemas.microsoft.com/office/drawing/2014/main" id="{4E19E8FE-A6F9-3CEA-4F3F-00654D2D0987}"/>
              </a:ext>
              <a:ext uri="{C183D7F6-B498-43B3-948B-1728B52AA6E4}">
                <adec:decorative xmlns:adec="http://schemas.microsoft.com/office/drawing/2017/decorative" val="1"/>
              </a:ext>
            </a:extLst>
          </p:cNvPr>
          <p:cNvCxnSpPr>
            <a:cxnSpLocks/>
          </p:cNvCxnSpPr>
          <p:nvPr userDrawn="1"/>
        </p:nvCxnSpPr>
        <p:spPr>
          <a:xfrm>
            <a:off x="715890" y="1371600"/>
            <a:ext cx="0" cy="5486400"/>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279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F8C303-D15E-47FB-89A3-9C254395CE80}" type="datetimeFigureOut">
              <a:rPr lang="en-US" smtClean="0"/>
              <a:t>3/31/24</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8DA9DAA-006C-4F4B-980E-E3DF019B24E2}" type="slidenum">
              <a:rPr lang="en-US" smtClean="0"/>
              <a:pPr/>
              <a:t>‹#›</a:t>
            </a:fld>
            <a:endParaRPr lang="en-US" dirty="0"/>
          </a:p>
        </p:txBody>
      </p:sp>
      <p:cxnSp>
        <p:nvCxnSpPr>
          <p:cNvPr id="5" name="Straight Connector 4">
            <a:extLst>
              <a:ext uri="{FF2B5EF4-FFF2-40B4-BE49-F238E27FC236}">
                <a16:creationId xmlns:a16="http://schemas.microsoft.com/office/drawing/2014/main" id="{8731B8B1-420F-D2C9-690D-8B1DC1CDF445}"/>
              </a:ext>
              <a:ext uri="{C183D7F6-B498-43B3-948B-1728B52AA6E4}">
                <adec:decorative xmlns:adec="http://schemas.microsoft.com/office/drawing/2017/decorative" val="1"/>
              </a:ext>
            </a:extLst>
          </p:cNvPr>
          <p:cNvCxnSpPr>
            <a:cxnSpLocks/>
          </p:cNvCxnSpPr>
          <p:nvPr userDrawn="1"/>
        </p:nvCxnSpPr>
        <p:spPr>
          <a:xfrm>
            <a:off x="715890" y="1371600"/>
            <a:ext cx="0" cy="5486400"/>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2803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DA9DAA-006C-4F4B-980E-E3DF019B24E2}" type="slidenum">
              <a:rPr lang="en-US" smtClean="0"/>
              <a:pPr/>
              <a:t>‹#›</a:t>
            </a:fld>
            <a:endParaRPr lang="en-US" dirty="0"/>
          </a:p>
        </p:txBody>
      </p:sp>
    </p:spTree>
    <p:extLst>
      <p:ext uri="{BB962C8B-B14F-4D97-AF65-F5344CB8AC3E}">
        <p14:creationId xmlns:p14="http://schemas.microsoft.com/office/powerpoint/2010/main" val="1001516754"/>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DA9DAA-006C-4F4B-980E-E3DF019B24E2}" type="slidenum">
              <a:rPr lang="en-US" smtClean="0"/>
              <a:pPr/>
              <a:t>‹#›</a:t>
            </a:fld>
            <a:endParaRPr lang="en-US" dirty="0"/>
          </a:p>
        </p:txBody>
      </p:sp>
    </p:spTree>
    <p:extLst>
      <p:ext uri="{BB962C8B-B14F-4D97-AF65-F5344CB8AC3E}">
        <p14:creationId xmlns:p14="http://schemas.microsoft.com/office/powerpoint/2010/main" val="3479026321"/>
      </p:ext>
    </p:extLst>
  </p:cSld>
  <p:clrMapOvr>
    <a:masterClrMapping/>
  </p:clrMapOvr>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20XX</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8DA9DAA-006C-4F4B-980E-E3DF019B24E2}" type="slidenum">
              <a:rPr lang="en-US" smtClean="0"/>
              <a:pPr/>
              <a:t>‹#›</a:t>
            </a:fld>
            <a:endParaRPr lang="en-US" dirty="0"/>
          </a:p>
        </p:txBody>
      </p:sp>
    </p:spTree>
    <p:extLst>
      <p:ext uri="{BB962C8B-B14F-4D97-AF65-F5344CB8AC3E}">
        <p14:creationId xmlns:p14="http://schemas.microsoft.com/office/powerpoint/2010/main" val="902943703"/>
      </p:ext>
    </p:extLst>
  </p:cSld>
  <p:clrMap bg1="lt1" tx1="dk1" bg2="lt2" tx2="dk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 id="2147484014" r:id="rId12"/>
    <p:sldLayoutId id="2147484015" r:id="rId13"/>
    <p:sldLayoutId id="2147484017" r:id="rId14"/>
    <p:sldLayoutId id="2147484018" r:id="rId15"/>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968B-2619-4F71-AB00-4C493E120805}"/>
              </a:ext>
            </a:extLst>
          </p:cNvPr>
          <p:cNvSpPr>
            <a:spLocks noGrp="1"/>
          </p:cNvSpPr>
          <p:nvPr>
            <p:ph type="ctrTitle"/>
          </p:nvPr>
        </p:nvSpPr>
        <p:spPr>
          <a:xfrm>
            <a:off x="1643865" y="0"/>
            <a:ext cx="10548134" cy="6857999"/>
          </a:xfrm>
        </p:spPr>
        <p:txBody>
          <a:bodyPr>
            <a:noAutofit/>
          </a:bodyPr>
          <a:lstStyle/>
          <a:p>
            <a:br>
              <a:rPr lang="en-US" sz="2800" kern="100" spc="15" dirty="0">
                <a:effectLst/>
                <a:latin typeface="Arial" panose="020B0604020202020204" pitchFamily="34" charset="0"/>
                <a:ea typeface="Aptos" panose="020B0004020202020204" pitchFamily="34" charset="0"/>
                <a:cs typeface="Times New Roman" panose="02020603050405020304" pitchFamily="18" charset="0"/>
              </a:rPr>
            </a:br>
            <a:r>
              <a:rPr lang="en-US" sz="2800" kern="100" spc="15" dirty="0">
                <a:effectLst/>
                <a:latin typeface="Arial" panose="020B0604020202020204" pitchFamily="34" charset="0"/>
                <a:ea typeface="Aptos" panose="020B0004020202020204" pitchFamily="34" charset="0"/>
                <a:cs typeface="Times New Roman" panose="02020603050405020304" pitchFamily="18" charset="0"/>
              </a:rPr>
              <a:t>More Christians were martyred in the 20th century than in all previous centuries combined, according to David B. Barrett and Todd M. Johnson, two of the world’s leading religious demographers. The trend has not abated in this century. </a:t>
            </a:r>
            <a:br>
              <a:rPr lang="en-US" sz="2800" kern="100" spc="15" dirty="0">
                <a:effectLst/>
                <a:latin typeface="Arial" panose="020B0604020202020204" pitchFamily="34" charset="0"/>
                <a:ea typeface="Aptos" panose="020B0004020202020204" pitchFamily="34" charset="0"/>
                <a:cs typeface="Times New Roman" panose="02020603050405020304" pitchFamily="18" charset="0"/>
              </a:rPr>
            </a:br>
            <a:br>
              <a:rPr lang="en-US" sz="2800" kern="100" spc="15" dirty="0">
                <a:effectLst/>
                <a:latin typeface="Arial" panose="020B0604020202020204" pitchFamily="34" charset="0"/>
                <a:ea typeface="Aptos" panose="020B0004020202020204" pitchFamily="34" charset="0"/>
                <a:cs typeface="Times New Roman" panose="02020603050405020304" pitchFamily="18" charset="0"/>
              </a:rPr>
            </a:br>
            <a:br>
              <a:rPr lang="en-US" sz="2800" kern="100" spc="15" dirty="0">
                <a:effectLst/>
                <a:latin typeface="Arial" panose="020B0604020202020204" pitchFamily="34" charset="0"/>
                <a:ea typeface="Aptos" panose="020B0004020202020204" pitchFamily="34" charset="0"/>
                <a:cs typeface="Times New Roman" panose="02020603050405020304" pitchFamily="18" charset="0"/>
              </a:rPr>
            </a:br>
            <a:br>
              <a:rPr lang="en-US" sz="2800" kern="100" spc="15" dirty="0">
                <a:effectLst/>
                <a:latin typeface="Arial" panose="020B0604020202020204" pitchFamily="34" charset="0"/>
                <a:ea typeface="Aptos" panose="020B0004020202020204" pitchFamily="34" charset="0"/>
                <a:cs typeface="Times New Roman" panose="02020603050405020304" pitchFamily="18" charset="0"/>
              </a:rPr>
            </a:br>
            <a:endParaRPr lang="en-US" sz="2800" b="0" dirty="0"/>
          </a:p>
        </p:txBody>
      </p:sp>
    </p:spTree>
    <p:extLst>
      <p:ext uri="{BB962C8B-B14F-4D97-AF65-F5344CB8AC3E}">
        <p14:creationId xmlns:p14="http://schemas.microsoft.com/office/powerpoint/2010/main" val="2582629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135A-DC6E-FA9F-FE0C-30E16E8DB46D}"/>
              </a:ext>
            </a:extLst>
          </p:cNvPr>
          <p:cNvSpPr>
            <a:spLocks noGrp="1"/>
          </p:cNvSpPr>
          <p:nvPr>
            <p:ph type="ctrTitle"/>
          </p:nvPr>
        </p:nvSpPr>
        <p:spPr>
          <a:xfrm>
            <a:off x="510209" y="640080"/>
            <a:ext cx="11072190" cy="1852046"/>
          </a:xfrm>
        </p:spPr>
        <p:txBody>
          <a:bodyPr>
            <a:noAutofit/>
          </a:bodyPr>
          <a:lstStyle/>
          <a:p>
            <a:r>
              <a:rPr lang="en-US" sz="3200" b="0" cap="none" dirty="0">
                <a:latin typeface="Arial" panose="020B0604020202020204" pitchFamily="34" charset="0"/>
                <a:cs typeface="Arial" panose="020B0604020202020204" pitchFamily="34" charset="0"/>
              </a:rPr>
              <a:t>Jesus was born to suffer and die, He died for you and for me.</a:t>
            </a:r>
            <a:br>
              <a:rPr lang="en-US" sz="3200" b="0" cap="none" dirty="0">
                <a:latin typeface="Arial" panose="020B0604020202020204" pitchFamily="34" charset="0"/>
                <a:cs typeface="Arial" panose="020B0604020202020204" pitchFamily="34" charset="0"/>
              </a:rPr>
            </a:br>
            <a:r>
              <a:rPr lang="en-US" sz="3200" b="0" cap="none" dirty="0">
                <a:latin typeface="Arial" panose="020B0604020202020204" pitchFamily="34" charset="0"/>
                <a:cs typeface="Arial" panose="020B0604020202020204" pitchFamily="34" charset="0"/>
              </a:rPr>
              <a:t>What a life – what a savior – what a man – what an example!</a:t>
            </a:r>
          </a:p>
        </p:txBody>
      </p:sp>
      <p:sp>
        <p:nvSpPr>
          <p:cNvPr id="3" name="Subtitle 2">
            <a:extLst>
              <a:ext uri="{FF2B5EF4-FFF2-40B4-BE49-F238E27FC236}">
                <a16:creationId xmlns:a16="http://schemas.microsoft.com/office/drawing/2014/main" id="{1B796FD6-7CF3-619C-C617-7122E5B6266F}"/>
              </a:ext>
            </a:extLst>
          </p:cNvPr>
          <p:cNvSpPr>
            <a:spLocks noGrp="1"/>
          </p:cNvSpPr>
          <p:nvPr>
            <p:ph type="subTitle" idx="1"/>
          </p:nvPr>
        </p:nvSpPr>
        <p:spPr/>
        <p:txBody>
          <a:bodyPr/>
          <a:lstStyle/>
          <a:p>
            <a:r>
              <a:rPr lang="en-US" dirty="0"/>
              <a:t> </a:t>
            </a:r>
          </a:p>
        </p:txBody>
      </p:sp>
      <p:sp>
        <p:nvSpPr>
          <p:cNvPr id="6" name="TextBox 5">
            <a:extLst>
              <a:ext uri="{FF2B5EF4-FFF2-40B4-BE49-F238E27FC236}">
                <a16:creationId xmlns:a16="http://schemas.microsoft.com/office/drawing/2014/main" id="{E0159F2D-276B-1CFD-C1EB-FAF92044B47B}"/>
              </a:ext>
            </a:extLst>
          </p:cNvPr>
          <p:cNvSpPr txBox="1"/>
          <p:nvPr/>
        </p:nvSpPr>
        <p:spPr>
          <a:xfrm>
            <a:off x="3084562" y="3215632"/>
            <a:ext cx="6095316" cy="707886"/>
          </a:xfrm>
          <a:prstGeom prst="rect">
            <a:avLst/>
          </a:prstGeom>
          <a:noFill/>
        </p:spPr>
        <p:txBody>
          <a:bodyPr wrap="square">
            <a:spAutoFit/>
          </a:bodyPr>
          <a:lstStyle/>
          <a:p>
            <a:pPr algn="ctr"/>
            <a:r>
              <a:rPr lang="en-US" sz="4000" dirty="0">
                <a:latin typeface="Arial" panose="020B0604020202020204" pitchFamily="34" charset="0"/>
                <a:cs typeface="Arial" panose="020B0604020202020204" pitchFamily="34" charset="0"/>
              </a:rPr>
              <a:t>Invitation</a:t>
            </a:r>
            <a:endParaRPr lang="en-US" sz="4000" dirty="0"/>
          </a:p>
        </p:txBody>
      </p:sp>
      <p:pic>
        <p:nvPicPr>
          <p:cNvPr id="7" name="Picture Placeholder 5" descr="Mountains at sunset">
            <a:extLst>
              <a:ext uri="{FF2B5EF4-FFF2-40B4-BE49-F238E27FC236}">
                <a16:creationId xmlns:a16="http://schemas.microsoft.com/office/drawing/2014/main" id="{D9B3B8CD-DC25-ED30-AE2F-0125018BF504}"/>
              </a:ext>
            </a:extLst>
          </p:cNvPr>
          <p:cNvPicPr>
            <a:picLocks noGrp="1" noChangeAspect="1"/>
          </p:cNvPicPr>
          <p:nvPr>
            <p:ph type="pic" sz="quarter" idx="13"/>
          </p:nvPr>
        </p:nvPicPr>
        <p:blipFill rotWithShape="1">
          <a:blip r:embed="rId2"/>
          <a:srcRect/>
          <a:stretch/>
        </p:blipFill>
        <p:spPr>
          <a:xfrm>
            <a:off x="8721586" y="3485503"/>
            <a:ext cx="3043237" cy="3043237"/>
          </a:xfrm>
          <a:custGeom>
            <a:avLst/>
            <a:gdLst>
              <a:gd name="connsiteX0" fmla="*/ 1853986 w 3707972"/>
              <a:gd name="connsiteY0" fmla="*/ 0 h 3707971"/>
              <a:gd name="connsiteX1" fmla="*/ 3707972 w 3707972"/>
              <a:gd name="connsiteY1" fmla="*/ 1853986 h 3707971"/>
              <a:gd name="connsiteX2" fmla="*/ 2043545 w 3707972"/>
              <a:gd name="connsiteY2" fmla="*/ 3698400 h 3707971"/>
              <a:gd name="connsiteX3" fmla="*/ 1854006 w 3707972"/>
              <a:gd name="connsiteY3" fmla="*/ 3707971 h 3707971"/>
              <a:gd name="connsiteX4" fmla="*/ 1853966 w 3707972"/>
              <a:gd name="connsiteY4" fmla="*/ 3707971 h 3707971"/>
              <a:gd name="connsiteX5" fmla="*/ 1664427 w 3707972"/>
              <a:gd name="connsiteY5" fmla="*/ 3698400 h 3707971"/>
              <a:gd name="connsiteX6" fmla="*/ 0 w 3707972"/>
              <a:gd name="connsiteY6" fmla="*/ 1853986 h 3707971"/>
              <a:gd name="connsiteX7" fmla="*/ 1853986 w 3707972"/>
              <a:gd name="connsiteY7" fmla="*/ 0 h 370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7972" h="3707971">
                <a:moveTo>
                  <a:pt x="1853986" y="0"/>
                </a:moveTo>
                <a:cubicBezTo>
                  <a:pt x="2877914" y="0"/>
                  <a:pt x="3707972" y="830058"/>
                  <a:pt x="3707972" y="1853986"/>
                </a:cubicBezTo>
                <a:cubicBezTo>
                  <a:pt x="3707972" y="2813919"/>
                  <a:pt x="2978429" y="3603458"/>
                  <a:pt x="2043545" y="3698400"/>
                </a:cubicBezTo>
                <a:lnTo>
                  <a:pt x="1854006" y="3707971"/>
                </a:lnTo>
                <a:lnTo>
                  <a:pt x="1853966" y="3707971"/>
                </a:lnTo>
                <a:lnTo>
                  <a:pt x="1664427" y="3698400"/>
                </a:lnTo>
                <a:cubicBezTo>
                  <a:pt x="729543" y="3603458"/>
                  <a:pt x="0" y="2813919"/>
                  <a:pt x="0" y="1853986"/>
                </a:cubicBezTo>
                <a:cubicBezTo>
                  <a:pt x="0" y="830058"/>
                  <a:pt x="830058" y="0"/>
                  <a:pt x="1853986" y="0"/>
                </a:cubicBezTo>
                <a:close/>
              </a:path>
            </a:pathLst>
          </a:custGeom>
        </p:spPr>
      </p:pic>
    </p:spTree>
    <p:extLst>
      <p:ext uri="{BB962C8B-B14F-4D97-AF65-F5344CB8AC3E}">
        <p14:creationId xmlns:p14="http://schemas.microsoft.com/office/powerpoint/2010/main" val="4034422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968B-2619-4F71-AB00-4C493E120805}"/>
              </a:ext>
            </a:extLst>
          </p:cNvPr>
          <p:cNvSpPr>
            <a:spLocks noGrp="1"/>
          </p:cNvSpPr>
          <p:nvPr>
            <p:ph type="ctrTitle"/>
          </p:nvPr>
        </p:nvSpPr>
        <p:spPr>
          <a:xfrm>
            <a:off x="1643865" y="0"/>
            <a:ext cx="10548134" cy="6857999"/>
          </a:xfrm>
        </p:spPr>
        <p:txBody>
          <a:bodyPr>
            <a:noAutofit/>
          </a:bodyPr>
          <a:lstStyle/>
          <a:p>
            <a:br>
              <a:rPr lang="en-US" sz="2800" kern="100" spc="15" dirty="0">
                <a:effectLst/>
                <a:latin typeface="Arial" panose="020B0604020202020204" pitchFamily="34" charset="0"/>
                <a:ea typeface="Aptos" panose="020B0004020202020204" pitchFamily="34" charset="0"/>
                <a:cs typeface="Times New Roman" panose="02020603050405020304" pitchFamily="18" charset="0"/>
              </a:rPr>
            </a:br>
            <a:r>
              <a:rPr lang="en-US" sz="2800" kern="100" spc="15" dirty="0">
                <a:effectLst/>
                <a:latin typeface="Arial" panose="020B0604020202020204" pitchFamily="34" charset="0"/>
                <a:ea typeface="Aptos" panose="020B0004020202020204" pitchFamily="34" charset="0"/>
                <a:cs typeface="Times New Roman" panose="02020603050405020304" pitchFamily="18" charset="0"/>
              </a:rPr>
              <a:t>Though the statistics are uncertain and highly dependent on counting methodologies, the number of Christians killed for their faith every year almost certainly lies in the thousands and possibly tens of thousands. </a:t>
            </a:r>
            <a:br>
              <a:rPr lang="en-US" sz="2800" kern="100" spc="15" dirty="0">
                <a:effectLst/>
                <a:latin typeface="Arial" panose="020B0604020202020204" pitchFamily="34" charset="0"/>
                <a:ea typeface="Aptos" panose="020B0004020202020204" pitchFamily="34" charset="0"/>
                <a:cs typeface="Times New Roman" panose="02020603050405020304" pitchFamily="18" charset="0"/>
              </a:rPr>
            </a:br>
            <a:br>
              <a:rPr lang="en-US" sz="2800" kern="100" spc="15" dirty="0">
                <a:effectLst/>
                <a:latin typeface="Arial" panose="020B0604020202020204" pitchFamily="34" charset="0"/>
                <a:ea typeface="Aptos" panose="020B0004020202020204" pitchFamily="34" charset="0"/>
                <a:cs typeface="Times New Roman" panose="02020603050405020304" pitchFamily="18" charset="0"/>
              </a:rPr>
            </a:br>
            <a:br>
              <a:rPr lang="en-US" sz="2800" kern="100" spc="15" dirty="0">
                <a:effectLst/>
                <a:latin typeface="Arial" panose="020B0604020202020204" pitchFamily="34" charset="0"/>
                <a:ea typeface="Aptos" panose="020B0004020202020204" pitchFamily="34" charset="0"/>
                <a:cs typeface="Times New Roman" panose="02020603050405020304" pitchFamily="18" charset="0"/>
              </a:rPr>
            </a:br>
            <a:br>
              <a:rPr lang="en-US" sz="2800" kern="100" spc="15" dirty="0">
                <a:effectLst/>
                <a:latin typeface="Arial" panose="020B0604020202020204" pitchFamily="34" charset="0"/>
                <a:ea typeface="Aptos" panose="020B0004020202020204" pitchFamily="34" charset="0"/>
                <a:cs typeface="Times New Roman" panose="02020603050405020304" pitchFamily="18" charset="0"/>
              </a:rPr>
            </a:br>
            <a:br>
              <a:rPr lang="en-US" sz="2800" kern="100" spc="15" dirty="0">
                <a:effectLst/>
                <a:latin typeface="Arial" panose="020B0604020202020204" pitchFamily="34" charset="0"/>
                <a:ea typeface="Aptos" panose="020B0004020202020204" pitchFamily="34" charset="0"/>
                <a:cs typeface="Times New Roman" panose="02020603050405020304" pitchFamily="18" charset="0"/>
              </a:rPr>
            </a:br>
            <a:endParaRPr lang="en-US" sz="2800" b="0" dirty="0"/>
          </a:p>
        </p:txBody>
      </p:sp>
    </p:spTree>
    <p:extLst>
      <p:ext uri="{BB962C8B-B14F-4D97-AF65-F5344CB8AC3E}">
        <p14:creationId xmlns:p14="http://schemas.microsoft.com/office/powerpoint/2010/main" val="408672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968B-2619-4F71-AB00-4C493E120805}"/>
              </a:ext>
            </a:extLst>
          </p:cNvPr>
          <p:cNvSpPr>
            <a:spLocks noGrp="1"/>
          </p:cNvSpPr>
          <p:nvPr>
            <p:ph type="ctrTitle"/>
          </p:nvPr>
        </p:nvSpPr>
        <p:spPr>
          <a:xfrm>
            <a:off x="1613043" y="0"/>
            <a:ext cx="10578956" cy="6857999"/>
          </a:xfrm>
        </p:spPr>
        <p:txBody>
          <a:bodyPr>
            <a:noAutofit/>
          </a:bodyPr>
          <a:lstStyle/>
          <a:p>
            <a:r>
              <a:rPr lang="en-US" sz="2800" kern="100" spc="15" dirty="0">
                <a:effectLst/>
                <a:latin typeface="Arial" panose="020B0604020202020204" pitchFamily="34" charset="0"/>
                <a:ea typeface="Aptos" panose="020B0004020202020204" pitchFamily="34" charset="0"/>
                <a:cs typeface="Times New Roman" panose="02020603050405020304" pitchFamily="18" charset="0"/>
              </a:rPr>
              <a:t>According to the International Society </a:t>
            </a:r>
            <a:br>
              <a:rPr lang="en-US" sz="2800" kern="100" spc="15" dirty="0">
                <a:effectLst/>
                <a:latin typeface="Arial" panose="020B0604020202020204" pitchFamily="34" charset="0"/>
                <a:ea typeface="Aptos" panose="020B0004020202020204" pitchFamily="34" charset="0"/>
                <a:cs typeface="Times New Roman" panose="02020603050405020304" pitchFamily="18" charset="0"/>
              </a:rPr>
            </a:br>
            <a:r>
              <a:rPr lang="en-US" sz="2800" kern="100" spc="15" dirty="0">
                <a:effectLst/>
                <a:latin typeface="Arial" panose="020B0604020202020204" pitchFamily="34" charset="0"/>
                <a:ea typeface="Aptos" panose="020B0004020202020204" pitchFamily="34" charset="0"/>
                <a:cs typeface="Times New Roman" panose="02020603050405020304" pitchFamily="18" charset="0"/>
              </a:rPr>
              <a:t>for Human Rights, Christians are estimated to make up 80 percent of those who are persecuted for their religion. </a:t>
            </a:r>
            <a:br>
              <a:rPr lang="en-US" sz="2800" kern="100" spc="15" dirty="0">
                <a:effectLst/>
                <a:latin typeface="Arial" panose="020B0604020202020204" pitchFamily="34" charset="0"/>
                <a:ea typeface="Aptos" panose="020B0004020202020204" pitchFamily="34" charset="0"/>
                <a:cs typeface="Times New Roman" panose="02020603050405020304" pitchFamily="18" charset="0"/>
              </a:rPr>
            </a:br>
            <a:br>
              <a:rPr lang="en-US" sz="2800" kern="100" spc="15" dirty="0">
                <a:effectLst/>
                <a:latin typeface="Arial" panose="020B0604020202020204" pitchFamily="34" charset="0"/>
                <a:ea typeface="Aptos" panose="020B0004020202020204" pitchFamily="34" charset="0"/>
                <a:cs typeface="Times New Roman" panose="02020603050405020304" pitchFamily="18" charset="0"/>
              </a:rPr>
            </a:br>
            <a:r>
              <a:rPr lang="en-US" sz="2800" kern="100" spc="15" dirty="0">
                <a:effectLst/>
                <a:latin typeface="Arial" panose="020B0604020202020204" pitchFamily="34" charset="0"/>
                <a:ea typeface="Aptos" panose="020B0004020202020204" pitchFamily="34" charset="0"/>
                <a:cs typeface="Times New Roman" panose="02020603050405020304" pitchFamily="18" charset="0"/>
              </a:rPr>
              <a:t>They have been killed in India, Vietnam, Iraq, Colombia, Pakistan, Nigeria, Mexico, Egypt, Saudi Arabia, North Korea, Sri Lanka, China and Indonesia.</a:t>
            </a:r>
            <a:br>
              <a:rPr lang="en-US" sz="2800" kern="100" spc="15" dirty="0">
                <a:latin typeface="Arial" panose="020B0604020202020204" pitchFamily="34" charset="0"/>
                <a:ea typeface="Aptos" panose="020B0004020202020204" pitchFamily="34" charset="0"/>
                <a:cs typeface="Times New Roman" panose="02020603050405020304" pitchFamily="18" charset="0"/>
              </a:rPr>
            </a:br>
            <a:endParaRPr lang="en-US" sz="2800" b="0" dirty="0"/>
          </a:p>
        </p:txBody>
      </p:sp>
    </p:spTree>
    <p:extLst>
      <p:ext uri="{BB962C8B-B14F-4D97-AF65-F5344CB8AC3E}">
        <p14:creationId xmlns:p14="http://schemas.microsoft.com/office/powerpoint/2010/main" val="1176337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968B-2619-4F71-AB00-4C493E120805}"/>
              </a:ext>
            </a:extLst>
          </p:cNvPr>
          <p:cNvSpPr>
            <a:spLocks noGrp="1"/>
          </p:cNvSpPr>
          <p:nvPr>
            <p:ph type="ctrTitle"/>
          </p:nvPr>
        </p:nvSpPr>
        <p:spPr>
          <a:xfrm>
            <a:off x="1280159" y="781878"/>
            <a:ext cx="9917928" cy="1702903"/>
          </a:xfrm>
        </p:spPr>
        <p:txBody>
          <a:bodyPr/>
          <a:lstStyle/>
          <a:p>
            <a:r>
              <a:rPr lang="en-US" dirty="0"/>
              <a:t>Last Words – Last Thoughts</a:t>
            </a:r>
          </a:p>
        </p:txBody>
      </p:sp>
      <p:pic>
        <p:nvPicPr>
          <p:cNvPr id="3" name="Picture Placeholder 5" descr="Mountains at sunset">
            <a:extLst>
              <a:ext uri="{FF2B5EF4-FFF2-40B4-BE49-F238E27FC236}">
                <a16:creationId xmlns:a16="http://schemas.microsoft.com/office/drawing/2014/main" id="{E3E36835-590F-289C-206A-B8BEABD9E350}"/>
              </a:ext>
            </a:extLst>
          </p:cNvPr>
          <p:cNvPicPr>
            <a:picLocks noChangeAspect="1"/>
          </p:cNvPicPr>
          <p:nvPr/>
        </p:nvPicPr>
        <p:blipFill rotWithShape="1">
          <a:blip r:embed="rId3"/>
          <a:srcRect t="21" b="21"/>
          <a:stretch/>
        </p:blipFill>
        <p:spPr>
          <a:xfrm>
            <a:off x="8089241" y="2785744"/>
            <a:ext cx="3707972" cy="3707971"/>
          </a:xfrm>
          <a:custGeom>
            <a:avLst/>
            <a:gdLst>
              <a:gd name="connsiteX0" fmla="*/ 1853986 w 3707972"/>
              <a:gd name="connsiteY0" fmla="*/ 0 h 3707971"/>
              <a:gd name="connsiteX1" fmla="*/ 3707972 w 3707972"/>
              <a:gd name="connsiteY1" fmla="*/ 1853986 h 3707971"/>
              <a:gd name="connsiteX2" fmla="*/ 2043545 w 3707972"/>
              <a:gd name="connsiteY2" fmla="*/ 3698400 h 3707971"/>
              <a:gd name="connsiteX3" fmla="*/ 1854006 w 3707972"/>
              <a:gd name="connsiteY3" fmla="*/ 3707971 h 3707971"/>
              <a:gd name="connsiteX4" fmla="*/ 1853966 w 3707972"/>
              <a:gd name="connsiteY4" fmla="*/ 3707971 h 3707971"/>
              <a:gd name="connsiteX5" fmla="*/ 1664427 w 3707972"/>
              <a:gd name="connsiteY5" fmla="*/ 3698400 h 3707971"/>
              <a:gd name="connsiteX6" fmla="*/ 0 w 3707972"/>
              <a:gd name="connsiteY6" fmla="*/ 1853986 h 3707971"/>
              <a:gd name="connsiteX7" fmla="*/ 1853986 w 3707972"/>
              <a:gd name="connsiteY7" fmla="*/ 0 h 370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7972" h="3707971">
                <a:moveTo>
                  <a:pt x="1853986" y="0"/>
                </a:moveTo>
                <a:cubicBezTo>
                  <a:pt x="2877914" y="0"/>
                  <a:pt x="3707972" y="830058"/>
                  <a:pt x="3707972" y="1853986"/>
                </a:cubicBezTo>
                <a:cubicBezTo>
                  <a:pt x="3707972" y="2813919"/>
                  <a:pt x="2978429" y="3603458"/>
                  <a:pt x="2043545" y="3698400"/>
                </a:cubicBezTo>
                <a:lnTo>
                  <a:pt x="1854006" y="3707971"/>
                </a:lnTo>
                <a:lnTo>
                  <a:pt x="1853966" y="3707971"/>
                </a:lnTo>
                <a:lnTo>
                  <a:pt x="1664427" y="3698400"/>
                </a:lnTo>
                <a:cubicBezTo>
                  <a:pt x="729543" y="3603458"/>
                  <a:pt x="0" y="2813919"/>
                  <a:pt x="0" y="1853986"/>
                </a:cubicBezTo>
                <a:cubicBezTo>
                  <a:pt x="0" y="830058"/>
                  <a:pt x="830058" y="0"/>
                  <a:pt x="1853986" y="0"/>
                </a:cubicBezTo>
                <a:close/>
              </a:path>
            </a:pathLst>
          </a:custGeom>
        </p:spPr>
      </p:pic>
    </p:spTree>
    <p:extLst>
      <p:ext uri="{BB962C8B-B14F-4D97-AF65-F5344CB8AC3E}">
        <p14:creationId xmlns:p14="http://schemas.microsoft.com/office/powerpoint/2010/main" val="2955403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5" descr="Mountains at sunset">
            <a:extLst>
              <a:ext uri="{FF2B5EF4-FFF2-40B4-BE49-F238E27FC236}">
                <a16:creationId xmlns:a16="http://schemas.microsoft.com/office/drawing/2014/main" id="{B520C53E-8329-74AB-5229-BCDE630B2E13}"/>
              </a:ext>
            </a:extLst>
          </p:cNvPr>
          <p:cNvPicPr>
            <a:picLocks noGrp="1" noChangeAspect="1"/>
          </p:cNvPicPr>
          <p:nvPr>
            <p:ph type="pic" sz="quarter" idx="14"/>
          </p:nvPr>
        </p:nvPicPr>
        <p:blipFill rotWithShape="1">
          <a:blip r:embed="rId3"/>
          <a:srcRect t="21" b="21"/>
          <a:stretch/>
        </p:blipFill>
        <p:spPr/>
      </p:pic>
      <p:sp>
        <p:nvSpPr>
          <p:cNvPr id="5" name="Text Placeholder 4">
            <a:extLst>
              <a:ext uri="{FF2B5EF4-FFF2-40B4-BE49-F238E27FC236}">
                <a16:creationId xmlns:a16="http://schemas.microsoft.com/office/drawing/2014/main" id="{521F9333-07CE-C1A0-F1DC-3786885C694E}"/>
              </a:ext>
            </a:extLst>
          </p:cNvPr>
          <p:cNvSpPr>
            <a:spLocks noGrp="1"/>
          </p:cNvSpPr>
          <p:nvPr>
            <p:ph type="body" sz="quarter" idx="17"/>
          </p:nvPr>
        </p:nvSpPr>
        <p:spPr>
          <a:xfrm>
            <a:off x="5540615" y="1345096"/>
            <a:ext cx="5918068" cy="4961621"/>
          </a:xfrm>
        </p:spPr>
        <p:txBody>
          <a:bodyPr>
            <a:noAutofit/>
          </a:bodyPr>
          <a:lstStyle/>
          <a:p>
            <a:pPr>
              <a:lnSpc>
                <a:spcPct val="110000"/>
              </a:lnSpc>
              <a:spcBef>
                <a:spcPts val="0"/>
              </a:spcBef>
              <a:spcAft>
                <a:spcPts val="1200"/>
              </a:spcAft>
            </a:pPr>
            <a:r>
              <a:rPr lang="en-US" sz="2800" dirty="0">
                <a:latin typeface="Arial" panose="020B0604020202020204" pitchFamily="34" charset="0"/>
                <a:cs typeface="Arial" panose="020B0604020202020204" pitchFamily="34" charset="0"/>
              </a:rPr>
              <a:t>O Death, where is thy victory?</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O Death where is thy Sting?</a:t>
            </a:r>
          </a:p>
          <a:p>
            <a:pPr>
              <a:lnSpc>
                <a:spcPct val="110000"/>
              </a:lnSpc>
              <a:spcBef>
                <a:spcPts val="0"/>
              </a:spcBef>
              <a:spcAft>
                <a:spcPts val="2400"/>
              </a:spcAft>
            </a:pPr>
            <a:r>
              <a:rPr lang="en-US" sz="2800" i="1" dirty="0">
                <a:latin typeface="Arial" panose="020B0604020202020204" pitchFamily="34" charset="0"/>
                <a:cs typeface="Arial" panose="020B0604020202020204" pitchFamily="34" charset="0"/>
              </a:rPr>
              <a:t>1 Corinthians 15:55</a:t>
            </a:r>
          </a:p>
          <a:p>
            <a:pPr>
              <a:lnSpc>
                <a:spcPct val="100000"/>
              </a:lnSpc>
              <a:spcBef>
                <a:spcPts val="2400"/>
              </a:spcBef>
              <a:spcAft>
                <a:spcPts val="1200"/>
              </a:spcAft>
            </a:pPr>
            <a:r>
              <a:rPr lang="en-US" sz="2800" dirty="0">
                <a:latin typeface="Arial" panose="020B0604020202020204" pitchFamily="34" charset="0"/>
                <a:cs typeface="Arial" panose="020B0604020202020204" pitchFamily="34" charset="0"/>
              </a:rPr>
              <a:t>If a man die, shall he live again?</a:t>
            </a:r>
          </a:p>
          <a:p>
            <a:pPr>
              <a:lnSpc>
                <a:spcPct val="110000"/>
              </a:lnSpc>
              <a:spcBef>
                <a:spcPts val="0"/>
              </a:spcBef>
              <a:spcAft>
                <a:spcPts val="2400"/>
              </a:spcAft>
            </a:pPr>
            <a:r>
              <a:rPr lang="en-US" sz="2800" i="1" dirty="0">
                <a:latin typeface="Arial" panose="020B0604020202020204" pitchFamily="34" charset="0"/>
                <a:cs typeface="Arial" panose="020B0604020202020204" pitchFamily="34" charset="0"/>
              </a:rPr>
              <a:t>Job 14:14</a:t>
            </a:r>
          </a:p>
          <a:p>
            <a:pPr>
              <a:lnSpc>
                <a:spcPct val="110000"/>
              </a:lnSpc>
              <a:spcBef>
                <a:spcPts val="2400"/>
              </a:spcBef>
              <a:spcAft>
                <a:spcPts val="1200"/>
              </a:spcAft>
            </a:pPr>
            <a:r>
              <a:rPr lang="en-US" sz="2800" dirty="0">
                <a:latin typeface="Arial" panose="020B0604020202020204" pitchFamily="34" charset="0"/>
                <a:cs typeface="Arial" panose="020B0604020202020204" pitchFamily="34" charset="0"/>
              </a:rPr>
              <a:t>Because I live, ye shall live also.</a:t>
            </a:r>
          </a:p>
          <a:p>
            <a:pPr>
              <a:lnSpc>
                <a:spcPct val="110000"/>
              </a:lnSpc>
              <a:spcBef>
                <a:spcPts val="0"/>
              </a:spcBef>
              <a:spcAft>
                <a:spcPts val="2400"/>
              </a:spcAft>
            </a:pPr>
            <a:r>
              <a:rPr lang="en-US" sz="2800" i="1" dirty="0">
                <a:latin typeface="Arial" panose="020B0604020202020204" pitchFamily="34" charset="0"/>
                <a:cs typeface="Arial" panose="020B0604020202020204" pitchFamily="34" charset="0"/>
              </a:rPr>
              <a:t>John 14:19</a:t>
            </a:r>
          </a:p>
          <a:p>
            <a:pPr>
              <a:lnSpc>
                <a:spcPct val="100000"/>
              </a:lnSpc>
              <a:spcAft>
                <a:spcPts val="600"/>
              </a:spcAft>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7812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38A9D03-6CF8-D31E-2E06-88AEBCEF7D9B}"/>
              </a:ext>
            </a:extLst>
          </p:cNvPr>
          <p:cNvSpPr>
            <a:spLocks noGrp="1"/>
          </p:cNvSpPr>
          <p:nvPr>
            <p:ph type="subTitle" idx="1"/>
          </p:nvPr>
        </p:nvSpPr>
        <p:spPr>
          <a:xfrm>
            <a:off x="1367701" y="1696278"/>
            <a:ext cx="6232421" cy="5085522"/>
          </a:xfrm>
        </p:spPr>
        <p:txBody>
          <a:bodyPr>
            <a:normAutofit fontScale="85000" lnSpcReduction="10000"/>
          </a:bodyPr>
          <a:lstStyle/>
          <a:p>
            <a:pPr>
              <a:lnSpc>
                <a:spcPct val="150000"/>
              </a:lnSpc>
            </a:pPr>
            <a:r>
              <a:rPr lang="en-US" sz="3200" dirty="0">
                <a:latin typeface="Arial" panose="020B0604020202020204" pitchFamily="34" charset="0"/>
                <a:cs typeface="Arial" panose="020B0604020202020204" pitchFamily="34" charset="0"/>
              </a:rPr>
              <a:t>These present days of martyrdom are as brutal as any endured during the early and dark ages of the Church.</a:t>
            </a: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Martyrs leave records of courage, defiance and a willingness to sacrifice their lives for Christ!</a:t>
            </a:r>
            <a:br>
              <a:rPr lang="en-US" sz="32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pic>
        <p:nvPicPr>
          <p:cNvPr id="13" name="Picture Placeholder 5" descr="Mountains at sunset">
            <a:extLst>
              <a:ext uri="{FF2B5EF4-FFF2-40B4-BE49-F238E27FC236}">
                <a16:creationId xmlns:a16="http://schemas.microsoft.com/office/drawing/2014/main" id="{4738225B-C554-0DC8-07CF-506291D475D5}"/>
              </a:ext>
            </a:extLst>
          </p:cNvPr>
          <p:cNvPicPr>
            <a:picLocks noGrp="1" noChangeAspect="1"/>
          </p:cNvPicPr>
          <p:nvPr>
            <p:ph type="pic" sz="quarter" idx="13"/>
          </p:nvPr>
        </p:nvPicPr>
        <p:blipFill rotWithShape="1">
          <a:blip r:embed="rId3"/>
          <a:srcRect t="26" b="26"/>
          <a:stretch/>
        </p:blipFill>
        <p:spPr>
          <a:xfrm>
            <a:off x="8368749" y="2664937"/>
            <a:ext cx="3661965" cy="3660055"/>
          </a:xfrm>
        </p:spPr>
      </p:pic>
      <p:sp>
        <p:nvSpPr>
          <p:cNvPr id="4" name="Title 3">
            <a:extLst>
              <a:ext uri="{FF2B5EF4-FFF2-40B4-BE49-F238E27FC236}">
                <a16:creationId xmlns:a16="http://schemas.microsoft.com/office/drawing/2014/main" id="{BCD38A59-C07F-A7F8-85E4-FDEF65C3E3A3}"/>
              </a:ext>
            </a:extLst>
          </p:cNvPr>
          <p:cNvSpPr>
            <a:spLocks noGrp="1"/>
          </p:cNvSpPr>
          <p:nvPr>
            <p:ph type="ctrTitle"/>
          </p:nvPr>
        </p:nvSpPr>
        <p:spPr>
          <a:xfrm>
            <a:off x="1280159" y="447926"/>
            <a:ext cx="10302240" cy="996563"/>
          </a:xfrm>
        </p:spPr>
        <p:txBody>
          <a:bodyPr/>
          <a:lstStyle/>
          <a:p>
            <a:r>
              <a:rPr lang="en-US" dirty="0"/>
              <a:t>Martyrs</a:t>
            </a:r>
          </a:p>
        </p:txBody>
      </p:sp>
    </p:spTree>
    <p:extLst>
      <p:ext uri="{BB962C8B-B14F-4D97-AF65-F5344CB8AC3E}">
        <p14:creationId xmlns:p14="http://schemas.microsoft.com/office/powerpoint/2010/main" val="3962753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D38A59-C07F-A7F8-85E4-FDEF65C3E3A3}"/>
              </a:ext>
            </a:extLst>
          </p:cNvPr>
          <p:cNvSpPr>
            <a:spLocks noGrp="1"/>
          </p:cNvSpPr>
          <p:nvPr>
            <p:ph type="ctrTitle"/>
          </p:nvPr>
        </p:nvSpPr>
        <p:spPr/>
        <p:txBody>
          <a:bodyPr/>
          <a:lstStyle/>
          <a:p>
            <a:r>
              <a:rPr lang="en-US" dirty="0"/>
              <a:t>Early Church Martyrs</a:t>
            </a:r>
          </a:p>
        </p:txBody>
      </p:sp>
      <p:sp>
        <p:nvSpPr>
          <p:cNvPr id="3" name="Subtitle 2">
            <a:extLst>
              <a:ext uri="{FF2B5EF4-FFF2-40B4-BE49-F238E27FC236}">
                <a16:creationId xmlns:a16="http://schemas.microsoft.com/office/drawing/2014/main" id="{338A9D03-6CF8-D31E-2E06-88AEBCEF7D9B}"/>
              </a:ext>
            </a:extLst>
          </p:cNvPr>
          <p:cNvSpPr>
            <a:spLocks noGrp="1"/>
          </p:cNvSpPr>
          <p:nvPr>
            <p:ph type="subTitle" idx="1"/>
          </p:nvPr>
        </p:nvSpPr>
        <p:spPr>
          <a:xfrm>
            <a:off x="2882346" y="2758590"/>
            <a:ext cx="9175275" cy="3781358"/>
          </a:xfrm>
        </p:spPr>
        <p:txBody>
          <a:bodyPr>
            <a:normAutofit fontScale="92500" lnSpcReduction="20000"/>
          </a:bodyPr>
          <a:lstStyle/>
          <a:p>
            <a:pPr>
              <a:lnSpc>
                <a:spcPct val="110000"/>
              </a:lnSpc>
              <a:spcAft>
                <a:spcPts val="1800"/>
              </a:spcAft>
            </a:pPr>
            <a:r>
              <a:rPr lang="en-US" sz="3200" dirty="0">
                <a:latin typeface="Arial" panose="020B0604020202020204" pitchFamily="34" charset="0"/>
                <a:cs typeface="Arial" panose="020B0604020202020204" pitchFamily="34" charset="0"/>
              </a:rPr>
              <a:t>Two of the most graphic accounts of martyrdom endured by many brave saints are those to be found in Foxe’s “Book of Martyrs” and Alexander Smellie’s “Men of the Covenant.”</a:t>
            </a:r>
            <a:endParaRPr lang="en-US" sz="1800" dirty="0">
              <a:latin typeface="Arial" panose="020B0604020202020204" pitchFamily="34" charset="0"/>
              <a:cs typeface="Arial" panose="020B0604020202020204" pitchFamily="34" charset="0"/>
            </a:endParaRPr>
          </a:p>
          <a:p>
            <a:pPr>
              <a:lnSpc>
                <a:spcPct val="110000"/>
              </a:lnSpc>
              <a:spcAft>
                <a:spcPts val="1800"/>
              </a:spcAft>
            </a:pPr>
            <a:r>
              <a:rPr lang="en-US" sz="3200" dirty="0">
                <a:latin typeface="Arial" panose="020B0604020202020204" pitchFamily="34" charset="0"/>
                <a:cs typeface="Arial" panose="020B0604020202020204" pitchFamily="34" charset="0"/>
              </a:rPr>
              <a:t>Ignatius of Antioch, Andronicus, Polycarp, Alban and many others from the beginning of the early church up to and including saints dying today for their faith and belief in Christ and His kingdom.</a:t>
            </a:r>
            <a:endParaRPr lang="en-US" sz="2800" dirty="0">
              <a:latin typeface="Arial" panose="020B0604020202020204" pitchFamily="34" charset="0"/>
              <a:cs typeface="Arial" panose="020B0604020202020204" pitchFamily="34" charset="0"/>
            </a:endParaRPr>
          </a:p>
        </p:txBody>
      </p:sp>
      <p:pic>
        <p:nvPicPr>
          <p:cNvPr id="13" name="Picture Placeholder 5" descr="Mountains at sunset">
            <a:extLst>
              <a:ext uri="{FF2B5EF4-FFF2-40B4-BE49-F238E27FC236}">
                <a16:creationId xmlns:a16="http://schemas.microsoft.com/office/drawing/2014/main" id="{4738225B-C554-0DC8-07CF-506291D475D5}"/>
              </a:ext>
            </a:extLst>
          </p:cNvPr>
          <p:cNvPicPr>
            <a:picLocks noGrp="1" noChangeAspect="1"/>
          </p:cNvPicPr>
          <p:nvPr>
            <p:ph type="pic" sz="quarter" idx="13"/>
          </p:nvPr>
        </p:nvPicPr>
        <p:blipFill rotWithShape="1">
          <a:blip r:embed="rId3"/>
          <a:srcRect/>
          <a:stretch/>
        </p:blipFill>
        <p:spPr/>
      </p:pic>
    </p:spTree>
    <p:extLst>
      <p:ext uri="{BB962C8B-B14F-4D97-AF65-F5344CB8AC3E}">
        <p14:creationId xmlns:p14="http://schemas.microsoft.com/office/powerpoint/2010/main" val="3764664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9D3A6-7880-D544-4944-F559543EF160}"/>
              </a:ext>
            </a:extLst>
          </p:cNvPr>
          <p:cNvSpPr>
            <a:spLocks noGrp="1"/>
          </p:cNvSpPr>
          <p:nvPr>
            <p:ph type="ctrTitle"/>
          </p:nvPr>
        </p:nvSpPr>
        <p:spPr>
          <a:xfrm>
            <a:off x="1316455" y="1289264"/>
            <a:ext cx="7854049" cy="1328035"/>
          </a:xfrm>
        </p:spPr>
        <p:txBody>
          <a:bodyPr>
            <a:normAutofit/>
          </a:bodyPr>
          <a:lstStyle/>
          <a:p>
            <a:r>
              <a:rPr lang="en-US" dirty="0">
                <a:cs typeface="Arial" panose="020B0604020202020204" pitchFamily="34" charset="0"/>
              </a:rPr>
              <a:t>Faith of the martyrs</a:t>
            </a:r>
          </a:p>
        </p:txBody>
      </p:sp>
      <p:sp>
        <p:nvSpPr>
          <p:cNvPr id="3" name="Subtitle 2">
            <a:extLst>
              <a:ext uri="{FF2B5EF4-FFF2-40B4-BE49-F238E27FC236}">
                <a16:creationId xmlns:a16="http://schemas.microsoft.com/office/drawing/2014/main" id="{AEE51B88-FFF3-78FA-B999-5F7A8433D37E}"/>
              </a:ext>
            </a:extLst>
          </p:cNvPr>
          <p:cNvSpPr>
            <a:spLocks noGrp="1"/>
          </p:cNvSpPr>
          <p:nvPr>
            <p:ph type="subTitle" idx="1"/>
          </p:nvPr>
        </p:nvSpPr>
        <p:spPr>
          <a:xfrm>
            <a:off x="1406052" y="3330560"/>
            <a:ext cx="6273583" cy="2977476"/>
          </a:xfrm>
        </p:spPr>
        <p:txBody>
          <a:bodyPr>
            <a:normAutofit/>
          </a:bodyPr>
          <a:lstStyle/>
          <a:p>
            <a:r>
              <a:rPr lang="en-US" sz="2800" dirty="0"/>
              <a:t>What did these people have in common?</a:t>
            </a:r>
          </a:p>
          <a:p>
            <a:br>
              <a:rPr lang="en-US" sz="2800" dirty="0"/>
            </a:br>
            <a:r>
              <a:rPr lang="en-US" sz="2800" dirty="0"/>
              <a:t>What trait did they all exhibit?</a:t>
            </a:r>
          </a:p>
          <a:p>
            <a:br>
              <a:rPr lang="en-US" sz="2800" dirty="0"/>
            </a:br>
            <a:r>
              <a:rPr lang="en-US" sz="2800" dirty="0"/>
              <a:t>Do we have the same type of faith today?</a:t>
            </a:r>
          </a:p>
        </p:txBody>
      </p:sp>
      <p:pic>
        <p:nvPicPr>
          <p:cNvPr id="5" name="Picture Placeholder 5" descr="Mountains at sunset">
            <a:extLst>
              <a:ext uri="{FF2B5EF4-FFF2-40B4-BE49-F238E27FC236}">
                <a16:creationId xmlns:a16="http://schemas.microsoft.com/office/drawing/2014/main" id="{F86F5A3D-E2BC-A879-D384-32B6759B8907}"/>
              </a:ext>
            </a:extLst>
          </p:cNvPr>
          <p:cNvPicPr>
            <a:picLocks noGrp="1" noChangeAspect="1"/>
          </p:cNvPicPr>
          <p:nvPr>
            <p:ph type="pic" sz="quarter" idx="13"/>
          </p:nvPr>
        </p:nvPicPr>
        <p:blipFill rotWithShape="1">
          <a:blip r:embed="rId2"/>
          <a:srcRect/>
          <a:stretch/>
        </p:blipFill>
        <p:spPr>
          <a:xfrm>
            <a:off x="8700719" y="1835109"/>
            <a:ext cx="3043237" cy="3043237"/>
          </a:xfrm>
        </p:spPr>
      </p:pic>
    </p:spTree>
    <p:extLst>
      <p:ext uri="{BB962C8B-B14F-4D97-AF65-F5344CB8AC3E}">
        <p14:creationId xmlns:p14="http://schemas.microsoft.com/office/powerpoint/2010/main" val="2330292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EB964-534B-1D33-8237-579CA61D335C}"/>
              </a:ext>
            </a:extLst>
          </p:cNvPr>
          <p:cNvSpPr>
            <a:spLocks noGrp="1"/>
          </p:cNvSpPr>
          <p:nvPr>
            <p:ph type="ctrTitle"/>
          </p:nvPr>
        </p:nvSpPr>
        <p:spPr>
          <a:xfrm>
            <a:off x="3101009" y="414796"/>
            <a:ext cx="8885582" cy="605624"/>
          </a:xfrm>
        </p:spPr>
        <p:txBody>
          <a:bodyPr>
            <a:noAutofit/>
          </a:bodyPr>
          <a:lstStyle/>
          <a:p>
            <a:pPr algn="ctr"/>
            <a:r>
              <a:rPr lang="en-US" sz="3200" b="0" u="sng" dirty="0">
                <a:latin typeface="Arial" panose="020B0604020202020204" pitchFamily="34" charset="0"/>
                <a:cs typeface="Arial" panose="020B0604020202020204" pitchFamily="34" charset="0"/>
              </a:rPr>
              <a:t>Eight Sayings of Christ on the Cross</a:t>
            </a:r>
          </a:p>
        </p:txBody>
      </p:sp>
      <p:sp>
        <p:nvSpPr>
          <p:cNvPr id="3" name="Subtitle 2">
            <a:extLst>
              <a:ext uri="{FF2B5EF4-FFF2-40B4-BE49-F238E27FC236}">
                <a16:creationId xmlns:a16="http://schemas.microsoft.com/office/drawing/2014/main" id="{DE2A6E7F-F0D0-C1A0-29D6-8DA4ECDD7A29}"/>
              </a:ext>
            </a:extLst>
          </p:cNvPr>
          <p:cNvSpPr>
            <a:spLocks noGrp="1"/>
          </p:cNvSpPr>
          <p:nvPr>
            <p:ph type="subTitle" idx="1"/>
          </p:nvPr>
        </p:nvSpPr>
        <p:spPr>
          <a:xfrm>
            <a:off x="2882346" y="1325217"/>
            <a:ext cx="9175275" cy="5393634"/>
          </a:xfrm>
        </p:spPr>
        <p:txBody>
          <a:bodyPr>
            <a:noAutofit/>
          </a:bodyPr>
          <a:lstStyle/>
          <a:p>
            <a:pPr algn="ctr">
              <a:lnSpc>
                <a:spcPct val="120000"/>
              </a:lnSpc>
              <a:spcAft>
                <a:spcPts val="2400"/>
              </a:spcAft>
            </a:pPr>
            <a:r>
              <a:rPr lang="en-US" i="1" dirty="0">
                <a:latin typeface="Arial" panose="020B0604020202020204" pitchFamily="34" charset="0"/>
                <a:cs typeface="Arial" panose="020B0604020202020204" pitchFamily="34" charset="0"/>
              </a:rPr>
              <a:t>The Last Words of Jesus and His Last Thoughts</a:t>
            </a:r>
          </a:p>
          <a:p>
            <a:pPr algn="ctr">
              <a:lnSpc>
                <a:spcPct val="120000"/>
              </a:lnSpc>
            </a:pPr>
            <a:r>
              <a:rPr lang="en-US" i="1" dirty="0">
                <a:latin typeface="Arial" panose="020B0604020202020204" pitchFamily="34" charset="0"/>
                <a:cs typeface="Arial" panose="020B0604020202020204" pitchFamily="34" charset="0"/>
              </a:rPr>
              <a:t>Lk. 23:34</a:t>
            </a:r>
            <a:r>
              <a:rPr lang="en-US" dirty="0">
                <a:latin typeface="Arial" panose="020B0604020202020204" pitchFamily="34" charset="0"/>
                <a:cs typeface="Arial" panose="020B0604020202020204" pitchFamily="34" charset="0"/>
              </a:rPr>
              <a:t> – Father forgive them for they know not what they do.</a:t>
            </a:r>
          </a:p>
          <a:p>
            <a:pPr algn="ctr">
              <a:lnSpc>
                <a:spcPct val="120000"/>
              </a:lnSpc>
            </a:pPr>
            <a:r>
              <a:rPr lang="en-US" i="1" dirty="0">
                <a:latin typeface="Arial" panose="020B0604020202020204" pitchFamily="34" charset="0"/>
                <a:cs typeface="Arial" panose="020B0604020202020204" pitchFamily="34" charset="0"/>
              </a:rPr>
              <a:t>Lk. 23:43</a:t>
            </a:r>
            <a:r>
              <a:rPr lang="en-US" dirty="0">
                <a:latin typeface="Arial" panose="020B0604020202020204" pitchFamily="34" charset="0"/>
                <a:cs typeface="Arial" panose="020B0604020202020204" pitchFamily="34" charset="0"/>
              </a:rPr>
              <a:t> – Today thou shall be with me in Paradise.</a:t>
            </a:r>
          </a:p>
          <a:p>
            <a:pPr algn="ctr">
              <a:lnSpc>
                <a:spcPct val="120000"/>
              </a:lnSpc>
            </a:pPr>
            <a:r>
              <a:rPr lang="en-US" i="1" dirty="0">
                <a:latin typeface="Arial" panose="020B0604020202020204" pitchFamily="34" charset="0"/>
                <a:cs typeface="Arial" panose="020B0604020202020204" pitchFamily="34" charset="0"/>
              </a:rPr>
              <a:t>John 19:26</a:t>
            </a:r>
            <a:r>
              <a:rPr lang="en-US" dirty="0">
                <a:latin typeface="Arial" panose="020B0604020202020204" pitchFamily="34" charset="0"/>
                <a:cs typeface="Arial" panose="020B0604020202020204" pitchFamily="34" charset="0"/>
              </a:rPr>
              <a:t> – Woman behold thy Son.</a:t>
            </a:r>
          </a:p>
          <a:p>
            <a:pPr algn="ctr">
              <a:lnSpc>
                <a:spcPct val="120000"/>
              </a:lnSpc>
            </a:pPr>
            <a:r>
              <a:rPr lang="en-US" i="1" dirty="0">
                <a:latin typeface="Arial" panose="020B0604020202020204" pitchFamily="34" charset="0"/>
                <a:cs typeface="Arial" panose="020B0604020202020204" pitchFamily="34" charset="0"/>
              </a:rPr>
              <a:t>John 19:27</a:t>
            </a:r>
            <a:r>
              <a:rPr lang="en-US" dirty="0">
                <a:latin typeface="Arial" panose="020B0604020202020204" pitchFamily="34" charset="0"/>
                <a:cs typeface="Arial" panose="020B0604020202020204" pitchFamily="34" charset="0"/>
              </a:rPr>
              <a:t> – Behold thy mother.</a:t>
            </a:r>
          </a:p>
          <a:p>
            <a:pPr algn="ctr">
              <a:lnSpc>
                <a:spcPct val="120000"/>
              </a:lnSpc>
            </a:pPr>
            <a:r>
              <a:rPr lang="en-US" i="1" dirty="0">
                <a:latin typeface="Arial" panose="020B0604020202020204" pitchFamily="34" charset="0"/>
                <a:cs typeface="Arial" panose="020B0604020202020204" pitchFamily="34" charset="0"/>
              </a:rPr>
              <a:t>Matt. 27:46</a:t>
            </a:r>
            <a:r>
              <a:rPr lang="en-US" dirty="0">
                <a:latin typeface="Arial" panose="020B0604020202020204" pitchFamily="34" charset="0"/>
                <a:cs typeface="Arial" panose="020B0604020202020204" pitchFamily="34" charset="0"/>
              </a:rPr>
              <a:t> – My God, My God, why hast thou forsaken me?</a:t>
            </a:r>
          </a:p>
          <a:p>
            <a:pPr algn="ctr">
              <a:lnSpc>
                <a:spcPct val="120000"/>
              </a:lnSpc>
            </a:pPr>
            <a:r>
              <a:rPr lang="en-US" i="1" dirty="0">
                <a:latin typeface="Arial" panose="020B0604020202020204" pitchFamily="34" charset="0"/>
                <a:cs typeface="Arial" panose="020B0604020202020204" pitchFamily="34" charset="0"/>
              </a:rPr>
              <a:t>John 19:28</a:t>
            </a:r>
            <a:r>
              <a:rPr lang="en-US" dirty="0">
                <a:latin typeface="Arial" panose="020B0604020202020204" pitchFamily="34" charset="0"/>
                <a:cs typeface="Arial" panose="020B0604020202020204" pitchFamily="34" charset="0"/>
              </a:rPr>
              <a:t> – I thirst.</a:t>
            </a:r>
          </a:p>
          <a:p>
            <a:pPr algn="ctr">
              <a:lnSpc>
                <a:spcPct val="120000"/>
              </a:lnSpc>
            </a:pPr>
            <a:r>
              <a:rPr lang="en-US" i="1" dirty="0">
                <a:latin typeface="Arial" panose="020B0604020202020204" pitchFamily="34" charset="0"/>
                <a:cs typeface="Arial" panose="020B0604020202020204" pitchFamily="34" charset="0"/>
              </a:rPr>
              <a:t>Lk. 23:46</a:t>
            </a:r>
            <a:r>
              <a:rPr lang="en-US" dirty="0">
                <a:latin typeface="Arial" panose="020B0604020202020204" pitchFamily="34" charset="0"/>
                <a:cs typeface="Arial" panose="020B0604020202020204" pitchFamily="34" charset="0"/>
              </a:rPr>
              <a:t> – Father, into Thy hands I commend my spirit.</a:t>
            </a:r>
          </a:p>
          <a:p>
            <a:pPr algn="ctr">
              <a:lnSpc>
                <a:spcPct val="120000"/>
              </a:lnSpc>
            </a:pPr>
            <a:r>
              <a:rPr lang="en-US" i="1" dirty="0">
                <a:latin typeface="Arial" panose="020B0604020202020204" pitchFamily="34" charset="0"/>
                <a:cs typeface="Arial" panose="020B0604020202020204" pitchFamily="34" charset="0"/>
              </a:rPr>
              <a:t>John 19:30</a:t>
            </a:r>
            <a:r>
              <a:rPr lang="en-US" dirty="0">
                <a:latin typeface="Arial" panose="020B0604020202020204" pitchFamily="34" charset="0"/>
                <a:cs typeface="Arial" panose="020B0604020202020204" pitchFamily="34" charset="0"/>
              </a:rPr>
              <a:t> – It is finished.</a:t>
            </a:r>
          </a:p>
        </p:txBody>
      </p:sp>
      <p:pic>
        <p:nvPicPr>
          <p:cNvPr id="5" name="Picture Placeholder 5" descr="Mountains at sunset">
            <a:extLst>
              <a:ext uri="{FF2B5EF4-FFF2-40B4-BE49-F238E27FC236}">
                <a16:creationId xmlns:a16="http://schemas.microsoft.com/office/drawing/2014/main" id="{B1639AC7-C835-8EEB-B599-07AB5E9AB032}"/>
              </a:ext>
            </a:extLst>
          </p:cNvPr>
          <p:cNvPicPr>
            <a:picLocks noGrp="1" noChangeAspect="1"/>
          </p:cNvPicPr>
          <p:nvPr>
            <p:ph type="pic" sz="quarter" idx="13"/>
          </p:nvPr>
        </p:nvPicPr>
        <p:blipFill rotWithShape="1">
          <a:blip r:embed="rId2"/>
          <a:srcRect/>
          <a:stretch/>
        </p:blipFill>
        <p:spPr/>
      </p:pic>
      <p:sp>
        <p:nvSpPr>
          <p:cNvPr id="7" name="TextBox 6">
            <a:extLst>
              <a:ext uri="{FF2B5EF4-FFF2-40B4-BE49-F238E27FC236}">
                <a16:creationId xmlns:a16="http://schemas.microsoft.com/office/drawing/2014/main" id="{2756A6B7-4AB2-CD35-3367-FAEEE5D8E39F}"/>
              </a:ext>
            </a:extLst>
          </p:cNvPr>
          <p:cNvSpPr txBox="1"/>
          <p:nvPr/>
        </p:nvSpPr>
        <p:spPr>
          <a:xfrm>
            <a:off x="32805" y="41004"/>
            <a:ext cx="12159196" cy="369332"/>
          </a:xfrm>
          <a:prstGeom prst="rect">
            <a:avLst/>
          </a:prstGeom>
          <a:noFill/>
        </p:spPr>
        <p:txBody>
          <a:bodyPr wrap="square">
            <a:spAutoFit/>
          </a:bodyPr>
          <a:lstStyle/>
          <a:p>
            <a:r>
              <a:rPr lang="en-US" sz="1800" b="0" u="sng">
                <a:latin typeface="Arial" panose="020B060402020202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val="40497199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96B24"/>
      </a:accent1>
      <a:accent2>
        <a:srgbClr val="4EA72E"/>
      </a:accent2>
      <a:accent3>
        <a:srgbClr val="156082"/>
      </a:accent3>
      <a:accent4>
        <a:srgbClr val="0F9ED5"/>
      </a:accent4>
      <a:accent5>
        <a:srgbClr val="A02B93"/>
      </a:accent5>
      <a:accent6>
        <a:srgbClr val="E97132"/>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97E0A228-C590-4D20-B05F-A6BF04A054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E87F72-70BF-43BC-A0D4-53665DC12672}">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52D646E0-DCC8-4209-B539-AA58186B68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BD9919-8F5A-4B99-83E1-E90FE1DCF2E1}">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Office Theme</Template>
  <TotalTime>232</TotalTime>
  <Words>492</Words>
  <Application>Microsoft Macintosh PowerPoint</Application>
  <PresentationFormat>Widescreen</PresentationFormat>
  <Paragraphs>40</Paragraphs>
  <Slides>10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Aptos Display</vt:lpstr>
      <vt:lpstr>Arial</vt:lpstr>
      <vt:lpstr>Calibri</vt:lpstr>
      <vt:lpstr>Office Theme</vt:lpstr>
      <vt:lpstr> More Christians were martyred in the 20th century than in all previous centuries combined, according to David B. Barrett and Todd M. Johnson, two of the world’s leading religious demographers. The trend has not abated in this century.     </vt:lpstr>
      <vt:lpstr> Though the statistics are uncertain and highly dependent on counting methodologies, the number of Christians killed for their faith every year almost certainly lies in the thousands and possibly tens of thousands.      </vt:lpstr>
      <vt:lpstr>According to the International Society  for Human Rights, Christians are estimated to make up 80 percent of those who are persecuted for their religion.   They have been killed in India, Vietnam, Iraq, Colombia, Pakistan, Nigeria, Mexico, Egypt, Saudi Arabia, North Korea, Sri Lanka, China and Indonesia. </vt:lpstr>
      <vt:lpstr>Last Words – Last Thoughts</vt:lpstr>
      <vt:lpstr>PowerPoint Presentation</vt:lpstr>
      <vt:lpstr>Martyrs</vt:lpstr>
      <vt:lpstr>Early Church Martyrs</vt:lpstr>
      <vt:lpstr>Faith of the martyrs</vt:lpstr>
      <vt:lpstr>Eight Sayings of Christ on the Cross</vt:lpstr>
      <vt:lpstr>Jesus was born to suffer and die, He died for you and for me. What a life – what a savior – what a man – what an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Last Words – Last Thoughts</dc:title>
  <dc:creator>Ken Schoentag</dc:creator>
  <cp:lastModifiedBy>Paul Finney</cp:lastModifiedBy>
  <cp:revision>15</cp:revision>
  <dcterms:created xsi:type="dcterms:W3CDTF">2024-03-13T19:33:22Z</dcterms:created>
  <dcterms:modified xsi:type="dcterms:W3CDTF">2024-03-31T23:07:28Z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