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3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3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7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3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1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7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6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6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1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9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0F9D-598C-4D83-8538-47838B8F043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neon sign with text&#10;&#10;Description automatically generated">
            <a:extLst>
              <a:ext uri="{FF2B5EF4-FFF2-40B4-BE49-F238E27FC236}">
                <a16:creationId xmlns:a16="http://schemas.microsoft.com/office/drawing/2014/main" id="{0EE2BD6F-DE79-CBBC-4ECC-4AD5EB053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C8A64F-D63D-A807-8C35-14F1DA9F9793}"/>
              </a:ext>
            </a:extLst>
          </p:cNvPr>
          <p:cNvSpPr/>
          <p:nvPr/>
        </p:nvSpPr>
        <p:spPr>
          <a:xfrm>
            <a:off x="7664807" y="2085629"/>
            <a:ext cx="4086225" cy="26867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Sunday Night Sermons on </a:t>
            </a:r>
          </a:p>
          <a:p>
            <a:pPr algn="ctr"/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Questions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 Night class on</a:t>
            </a:r>
          </a:p>
          <a:p>
            <a:pPr algn="ctr"/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Godly Conversation </a:t>
            </a:r>
          </a:p>
        </p:txBody>
      </p:sp>
    </p:spTree>
    <p:extLst>
      <p:ext uri="{BB962C8B-B14F-4D97-AF65-F5344CB8AC3E}">
        <p14:creationId xmlns:p14="http://schemas.microsoft.com/office/powerpoint/2010/main" val="26532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844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0" y="0"/>
            <a:ext cx="11978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3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305"/>
            <a:ext cx="10515600" cy="995915"/>
          </a:xfrm>
        </p:spPr>
        <p:txBody>
          <a:bodyPr>
            <a:normAutofit/>
          </a:bodyPr>
          <a:lstStyle/>
          <a:p>
            <a:pPr algn="ctr"/>
            <a:r>
              <a:rPr lang="en-US" sz="6000" b="1" spc="300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Why Are We Lonely?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73" y="1455578"/>
            <a:ext cx="11100582" cy="573401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i="1" dirty="0">
                <a:ln w="28575">
                  <a:noFill/>
                </a:ln>
              </a:rPr>
              <a:t>WHY</a:t>
            </a:r>
            <a:r>
              <a:rPr lang="en-US" sz="3600" b="1" dirty="0">
                <a:ln w="28575">
                  <a:noFill/>
                </a:ln>
              </a:rPr>
              <a:t> does the phrase “no man is an island” resonate?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ln w="28575">
                  <a:noFill/>
                </a:ln>
              </a:rPr>
              <a:t>	We seek in</a:t>
            </a:r>
            <a:r>
              <a:rPr lang="en-US" sz="3600" b="1" i="1" dirty="0">
                <a:ln w="28575">
                  <a:noFill/>
                </a:ln>
              </a:rPr>
              <a:t>depend</a:t>
            </a:r>
            <a:r>
              <a:rPr lang="en-US" sz="3600" b="1" dirty="0">
                <a:ln w="28575">
                  <a:noFill/>
                </a:ln>
              </a:rPr>
              <a:t>ence but must </a:t>
            </a:r>
            <a:r>
              <a:rPr lang="en-US" sz="3600" b="1" i="1" dirty="0">
                <a:ln w="28575">
                  <a:noFill/>
                </a:ln>
              </a:rPr>
              <a:t>depend</a:t>
            </a:r>
            <a:r>
              <a:rPr lang="en-US" sz="3600" b="1" dirty="0">
                <a:ln w="28575">
                  <a:noFill/>
                </a:ln>
              </a:rPr>
              <a:t> on others.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ln w="28575">
                  <a:noFill/>
                </a:ln>
              </a:rPr>
              <a:t>		Why do so many express a fear of dying alone?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ln w="28575">
                  <a:noFill/>
                </a:ln>
              </a:rPr>
              <a:t>ALL men crave justice, spirituality, &amp; relationships.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ln w="28575">
                  <a:noFill/>
                </a:ln>
              </a:rPr>
              <a:t>	The three even appear in AA type programs.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n w="28575">
                <a:noFill/>
              </a:ln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ln w="28575">
                  <a:noFill/>
                </a:ln>
              </a:rPr>
              <a:t>But, relationships aren’t easy nor are they permanent.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ln w="28575">
                  <a:noFill/>
                </a:ln>
              </a:rPr>
              <a:t> 	Healthy relationships often build through pain.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ln w="28575">
                  <a:noFill/>
                </a:ln>
              </a:rPr>
              <a:t>	Marriages fail, work changes, politics disappoint.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ln w="28575">
                  <a:noFill/>
                </a:ln>
              </a:rPr>
              <a:t>Even the best of relationships end in death. </a:t>
            </a:r>
          </a:p>
        </p:txBody>
      </p:sp>
    </p:spTree>
    <p:extLst>
      <p:ext uri="{BB962C8B-B14F-4D97-AF65-F5344CB8AC3E}">
        <p14:creationId xmlns:p14="http://schemas.microsoft.com/office/powerpoint/2010/main" val="109980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305"/>
            <a:ext cx="10515600" cy="995915"/>
          </a:xfrm>
        </p:spPr>
        <p:txBody>
          <a:bodyPr>
            <a:normAutofit/>
          </a:bodyPr>
          <a:lstStyle/>
          <a:p>
            <a:pPr algn="ctr"/>
            <a:r>
              <a:rPr lang="en-US" sz="6000" b="1" spc="300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Why Are We Lonely?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73" y="1166331"/>
            <a:ext cx="11100582" cy="5734016"/>
          </a:xfrm>
        </p:spPr>
        <p:txBody>
          <a:bodyPr>
            <a:normAutofit/>
          </a:bodyPr>
          <a:lstStyle/>
          <a:p>
            <a:pPr marL="0" indent="0" defTabSz="457200">
              <a:spcBef>
                <a:spcPts val="0"/>
              </a:spcBef>
              <a:buNone/>
            </a:pPr>
            <a:r>
              <a:rPr lang="en-US" sz="3600" b="1" dirty="0">
                <a:ln w="28575">
                  <a:noFill/>
                </a:ln>
              </a:rPr>
              <a:t>With all of the pain in relationships, why bother?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3600" b="1" dirty="0">
                <a:ln w="28575">
                  <a:noFill/>
                </a:ln>
              </a:rPr>
              <a:t>Perhaps, we’re made for relationships. [Gen 1:26]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3600" b="1" dirty="0">
                <a:ln w="28575">
                  <a:noFill/>
                </a:ln>
              </a:rPr>
              <a:t>	Everything was good but Adam lacked [2:18, 20-25]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3600" b="1" dirty="0">
                <a:ln w="28575">
                  <a:noFill/>
                </a:ln>
              </a:rPr>
              <a:t>	Could we be created to multiply [1:27-28]?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3600" b="1" dirty="0">
                <a:ln w="28575">
                  <a:noFill/>
                </a:ln>
              </a:rPr>
              <a:t>Even [Gen 3:8-10] teaches about relationship cravings. </a:t>
            </a:r>
          </a:p>
          <a:p>
            <a:pPr marL="0" indent="0" defTabSz="457200">
              <a:spcBef>
                <a:spcPts val="0"/>
              </a:spcBef>
              <a:buNone/>
            </a:pPr>
            <a:endParaRPr lang="en-US" sz="3600" b="1" dirty="0">
              <a:ln w="28575">
                <a:noFill/>
              </a:ln>
            </a:endParaRP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3600" b="1" dirty="0">
                <a:ln w="28575">
                  <a:noFill/>
                </a:ln>
              </a:rPr>
              <a:t>These cravings don’t prove Jehovah is real.</a:t>
            </a:r>
            <a:br>
              <a:rPr lang="en-US" sz="3600" b="1" dirty="0">
                <a:ln w="28575">
                  <a:noFill/>
                </a:ln>
              </a:rPr>
            </a:br>
            <a:r>
              <a:rPr lang="en-US" sz="3600" b="1" dirty="0">
                <a:ln w="28575">
                  <a:noFill/>
                </a:ln>
              </a:rPr>
              <a:t>But they certainly fit what Jesus asserts to be true.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3600" b="1" dirty="0">
                <a:ln w="28575">
                  <a:noFill/>
                </a:ln>
              </a:rPr>
              <a:t>	Consider NT examples of relationship building: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3200" b="1" dirty="0">
                <a:ln w="28575">
                  <a:noFill/>
                </a:ln>
              </a:rPr>
              <a:t>		[Lk 19:1-10; Mk 5:25-34] &amp; [Acts 9:23-29; Rom 12:3-21]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3600" b="1" dirty="0">
                <a:ln w="28575">
                  <a:noFill/>
                </a:ln>
              </a:rPr>
              <a:t>Scripture’s assumptions are true again [Eccl 4:7-12]</a:t>
            </a:r>
          </a:p>
        </p:txBody>
      </p:sp>
    </p:spTree>
    <p:extLst>
      <p:ext uri="{BB962C8B-B14F-4D97-AF65-F5344CB8AC3E}">
        <p14:creationId xmlns:p14="http://schemas.microsoft.com/office/powerpoint/2010/main" val="353891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Spirituality</Template>
  <TotalTime>244</TotalTime>
  <Words>225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Why Are We Lonely?</vt:lpstr>
      <vt:lpstr>Why Are We Lonely?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Coulter Wickerham</dc:creator>
  <cp:lastModifiedBy>Coulter Wickerham</cp:lastModifiedBy>
  <cp:revision>10</cp:revision>
  <dcterms:created xsi:type="dcterms:W3CDTF">2015-07-19T01:36:45Z</dcterms:created>
  <dcterms:modified xsi:type="dcterms:W3CDTF">2023-12-03T03:33:19Z</dcterms:modified>
</cp:coreProperties>
</file>