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>
        <p:scale>
          <a:sx n="70" d="100"/>
          <a:sy n="70" d="100"/>
        </p:scale>
        <p:origin x="427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4BEA-3736-F822-C288-B8266A478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F98D6-0A80-0649-990F-269D16B3D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F54F-2F08-847D-70CB-A5E0DC4C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0D15C-3FBE-E82A-4213-8095D834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8D00-315C-76A0-9137-BF7860E8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D9F0-5BBB-D239-4E23-192D0877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14867-64EC-CDD0-C564-40D723BBE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DF541-B98F-CE37-1052-58212F03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EAA5F-5108-9FE6-A041-B5EF2E5C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141F-E9CD-1648-818B-73F8E8EA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5A88C-7E92-E0E0-EDB8-17C207656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0D98F-9020-050F-48B9-7F00B320F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8179-35D9-7D8A-F283-5711E6DE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05C1-284C-0780-C303-06815925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6DE70-517A-AF11-3930-C99D8D22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8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63184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3794B-289A-4A80-97D7-111025398D45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5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4869-C3DE-82C1-E377-75F47E0D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EAC5-EB2F-1A72-34F0-E436ED0C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0A55-254B-CAC9-1B09-9B28C00D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CB15F-342F-A834-D510-EBA90130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ADD8-F846-0C01-79E4-DE4B9097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2221-6947-4D77-AFB5-E3B2A749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6D6B-A943-8EDB-8A77-B7E7170E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F91D2-A15E-F8AD-0B68-79A9CE26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CD83-0546-13A6-C44D-FEF38A9E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0D5B6-9943-E695-26E6-E71120F2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6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5BCD-04F9-6C76-94B3-AA4088C7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1CF7-6D0E-F9F2-B4AA-ECCB61C9B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A8F54-056E-5BDA-F519-9A299C492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97427-C884-19D3-6054-3A01A4D9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13537-8ABF-9A40-65B7-A318B742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F74E0-4F05-9AE4-B505-8741D756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0852-A0C0-676F-4C64-86F7A85F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5FEB-3676-D53E-BA1D-CB53A3D0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59AF-D964-EB2E-E72D-D8EA2E9B5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9BD5D-A064-5729-4883-273FA4EC8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B00EE-C4F1-9009-0F91-C333FB0E9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D91CC-C11A-3834-B094-9B43A983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7871A-6B25-DBCD-AF8D-8169AE37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E5363-8B6A-6217-FB7D-04479713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A90D-3CE3-C2D0-E09B-5371CA88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F8496-8B8F-DC5C-BAF4-D17E16A0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91D85-CA59-242E-1CC8-C954D778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625BD-846F-11F4-737C-2E6447C6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BBA31-84B2-6C0A-FAE0-C4E72F7D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9FBAF-249C-E41C-41B7-0FCEEA2F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0F329-6CEA-A3B1-5562-347B2CF5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F89D-24B8-1850-1942-A4E6EB49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FBF35-5EE1-9211-E63F-EDF887F1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0689-10AB-9326-E8BA-F614D6C5F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F63C4-39B2-94BA-16EF-B8028F28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F839E-8A9E-9AD8-4632-61525ABC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0F57E-4DAA-5208-F861-112B7DD1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0363-B772-C6EE-72EF-361BECCD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5F252-E7A5-9AB7-FB41-334490B9B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69D61-1B31-C46C-3AF1-231F53BD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C8811-4F0C-B164-C950-E2C00C58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14185-61C8-EA38-7601-31714F97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830D0-D106-C0A9-549F-694DA72A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2C3DF-9E08-9997-3A59-9ACDA643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8BF1A-1ABF-F227-56AE-A28F732CD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5F5D-686B-8D06-722F-6D81E43EF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2488-9172-4274-84FD-EC5F8F5FD31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F652-033F-865D-C9AA-9E4FE164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E853E-4DD5-FD8A-C6E3-A66940B85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B34B-1FF9-40E5-A375-6D61950C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27572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404286"/>
            <a:ext cx="0" cy="914400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7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576F-930E-3C88-E5B9-ECF4F9D76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41F2A-C48A-6930-5D58-31DC26CFC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n ancient amphitheater with columns&#10;&#10;Description automatically generated">
            <a:extLst>
              <a:ext uri="{FF2B5EF4-FFF2-40B4-BE49-F238E27FC236}">
                <a16:creationId xmlns:a16="http://schemas.microsoft.com/office/drawing/2014/main" id="{D13903E9-640E-F409-49E0-487AEDEB3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710976-90FC-735A-8280-42A7B62236F6}"/>
              </a:ext>
            </a:extLst>
          </p:cNvPr>
          <p:cNvSpPr/>
          <p:nvPr/>
        </p:nvSpPr>
        <p:spPr>
          <a:xfrm>
            <a:off x="4263638" y="4429919"/>
            <a:ext cx="3664723" cy="1976129"/>
          </a:xfrm>
          <a:prstGeom prst="round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 Union riot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 Ephesus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Acts 19:23-20:1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6714C1-B896-AC39-5C34-6D1E7DA57960}"/>
              </a:ext>
            </a:extLst>
          </p:cNvPr>
          <p:cNvSpPr/>
          <p:nvPr/>
        </p:nvSpPr>
        <p:spPr>
          <a:xfrm>
            <a:off x="5780314" y="4440717"/>
            <a:ext cx="4887685" cy="1976129"/>
          </a:xfrm>
          <a:prstGeom prst="round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Union: An association formed by people with a common interest.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1" name="Picture 10" descr="A group of people watching a person presenting a project&#10;&#10;Description automatically generated">
            <a:extLst>
              <a:ext uri="{FF2B5EF4-FFF2-40B4-BE49-F238E27FC236}">
                <a16:creationId xmlns:a16="http://schemas.microsoft.com/office/drawing/2014/main" id="{8EB62593-9A6B-DB08-FA4D-4B9F6E111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311728"/>
            <a:ext cx="11083636" cy="6234545"/>
          </a:xfrm>
          <a:prstGeom prst="rect">
            <a:avLst/>
          </a:prstGeom>
        </p:spPr>
      </p:pic>
      <p:pic>
        <p:nvPicPr>
          <p:cNvPr id="9" name="Picture 8" descr="A building with columns and a roof&#10;&#10;Description automatically generated with medium confidence">
            <a:extLst>
              <a:ext uri="{FF2B5EF4-FFF2-40B4-BE49-F238E27FC236}">
                <a16:creationId xmlns:a16="http://schemas.microsoft.com/office/drawing/2014/main" id="{55989956-B3BC-F9DE-0855-6FFB2A809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2" y="-46456"/>
            <a:ext cx="10281777" cy="69509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8DA461-0C86-66D6-D5F1-3505D3F1E715}"/>
              </a:ext>
            </a:extLst>
          </p:cNvPr>
          <p:cNvSpPr/>
          <p:nvPr/>
        </p:nvSpPr>
        <p:spPr>
          <a:xfrm>
            <a:off x="7477566" y="240620"/>
            <a:ext cx="3276600" cy="88174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nstantia" panose="02030602050306030303" pitchFamily="18" charset="0"/>
              </a:rPr>
              <a:t>Acts 19:17-20</a:t>
            </a:r>
          </a:p>
        </p:txBody>
      </p:sp>
    </p:spTree>
    <p:extLst>
      <p:ext uri="{BB962C8B-B14F-4D97-AF65-F5344CB8AC3E}">
        <p14:creationId xmlns:p14="http://schemas.microsoft.com/office/powerpoint/2010/main" val="418237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19193 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163184"/>
            <a:ext cx="10820734" cy="1499616"/>
          </a:xfrm>
        </p:spPr>
        <p:txBody>
          <a:bodyPr>
            <a:noAutofit/>
          </a:bodyPr>
          <a:lstStyle/>
          <a:p>
            <a:r>
              <a:rPr lang="en-US" sz="8000" dirty="0"/>
              <a:t>Christians &amp; Political Powers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57" y="1390653"/>
            <a:ext cx="11324491" cy="5195204"/>
          </a:xfrm>
        </p:spPr>
        <p:txBody>
          <a:bodyPr>
            <a:noAutofit/>
          </a:bodyPr>
          <a:lstStyle/>
          <a:p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a biblical, faith-filled, outlook: </a:t>
            </a:r>
          </a:p>
          <a:p>
            <a:pPr lvl="2"/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should never be our </a:t>
            </a:r>
            <a:r>
              <a:rPr lang="en-US" sz="3600" b="1" u="sng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(Ezekiel 1-32)</a:t>
            </a:r>
            <a:b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God’s Kingdom is Eternal. Recall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[Matt 16:18]</a:t>
            </a:r>
          </a:p>
          <a:p>
            <a:pPr lvl="2"/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should never be our </a:t>
            </a:r>
            <a:r>
              <a:rPr lang="en-US" sz="3600" b="1" u="sng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(Prov,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Psm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Job)</a:t>
            </a:r>
            <a:b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beginning of Wisdom=Fear God.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[Matt 10:28]</a:t>
            </a:r>
          </a:p>
          <a:p>
            <a:pPr lvl="2"/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can be our </a:t>
            </a:r>
            <a:r>
              <a:rPr lang="en-US" sz="3600" b="1" u="sng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(Daniel 1:9, 6:14)</a:t>
            </a:r>
            <a:b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 prayerful for these moments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2:1-10]</a:t>
            </a:r>
          </a:p>
          <a:p>
            <a:pPr lvl="2"/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can also be our </a:t>
            </a:r>
            <a:r>
              <a:rPr lang="en-US" sz="3600" b="1" u="sng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(Daniel 6:4)</a:t>
            </a:r>
            <a:b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Daniel’s virtue, punished. Nehemiah was opposed.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1D060-5672-B961-5BB5-421D3087D91F}"/>
              </a:ext>
            </a:extLst>
          </p:cNvPr>
          <p:cNvSpPr/>
          <p:nvPr/>
        </p:nvSpPr>
        <p:spPr>
          <a:xfrm>
            <a:off x="609601" y="2071254"/>
            <a:ext cx="2612572" cy="4948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Political Parties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6F623-1280-6EA3-9255-48F7B87B5DBF}"/>
              </a:ext>
            </a:extLst>
          </p:cNvPr>
          <p:cNvSpPr/>
          <p:nvPr/>
        </p:nvSpPr>
        <p:spPr>
          <a:xfrm>
            <a:off x="620486" y="3148939"/>
            <a:ext cx="2612572" cy="4948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Political Parties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7FC5D-E367-BC64-94BA-418DF70F0A16}"/>
              </a:ext>
            </a:extLst>
          </p:cNvPr>
          <p:cNvSpPr/>
          <p:nvPr/>
        </p:nvSpPr>
        <p:spPr>
          <a:xfrm>
            <a:off x="620486" y="4193969"/>
            <a:ext cx="2612572" cy="4948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Political Parties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E6BAE-8D83-34E3-4F58-8CA7B77838F1}"/>
              </a:ext>
            </a:extLst>
          </p:cNvPr>
          <p:cNvSpPr/>
          <p:nvPr/>
        </p:nvSpPr>
        <p:spPr>
          <a:xfrm>
            <a:off x="620486" y="5304308"/>
            <a:ext cx="2612572" cy="4948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336479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163184"/>
            <a:ext cx="10820734" cy="1499616"/>
          </a:xfrm>
        </p:spPr>
        <p:txBody>
          <a:bodyPr>
            <a:noAutofit/>
          </a:bodyPr>
          <a:lstStyle/>
          <a:p>
            <a:r>
              <a:rPr lang="en-US" sz="8000" dirty="0"/>
              <a:t>Christians &amp; Political Powers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26" name="Picture 2" descr="The Righteous Mind | RedShelf">
            <a:extLst>
              <a:ext uri="{FF2B5EF4-FFF2-40B4-BE49-F238E27FC236}">
                <a16:creationId xmlns:a16="http://schemas.microsoft.com/office/drawing/2014/main" id="{434A1360-1482-309D-CB14-E7CDC3D0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14" y="2029208"/>
            <a:ext cx="2760980" cy="425827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57" y="1390653"/>
            <a:ext cx="11324491" cy="5195204"/>
          </a:xfrm>
        </p:spPr>
        <p:txBody>
          <a:bodyPr>
            <a:noAutofit/>
          </a:bodyPr>
          <a:lstStyle/>
          <a:p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let government divide God’s people. </a:t>
            </a:r>
            <a:b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love &amp; humility, bridge the divide.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Libertarians: ONLY Liberty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Democrats: ADD Care &amp; Fairness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Republicans: ADD three more… </a:t>
            </a:r>
            <a:b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Authority, Loyalty, Sanctity.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experiences, constant growth. </a:t>
            </a:r>
            <a:b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Disciples CAN rise above the chaos! </a:t>
            </a:r>
          </a:p>
        </p:txBody>
      </p:sp>
    </p:spTree>
    <p:extLst>
      <p:ext uri="{BB962C8B-B14F-4D97-AF65-F5344CB8AC3E}">
        <p14:creationId xmlns:p14="http://schemas.microsoft.com/office/powerpoint/2010/main" val="141699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163184"/>
            <a:ext cx="10820734" cy="1499616"/>
          </a:xfrm>
        </p:spPr>
        <p:txBody>
          <a:bodyPr>
            <a:noAutofit/>
          </a:bodyPr>
          <a:lstStyle/>
          <a:p>
            <a:r>
              <a:rPr lang="en-US" sz="8000" dirty="0"/>
              <a:t>Christians &amp; Political Powers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57" y="1390653"/>
            <a:ext cx="11324491" cy="5195204"/>
          </a:xfrm>
        </p:spPr>
        <p:txBody>
          <a:bodyPr>
            <a:noAutofit/>
          </a:bodyPr>
          <a:lstStyle/>
          <a:p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let government divide God’s people. </a:t>
            </a:r>
            <a:b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love &amp; humility, bridge the divide, pray.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 of Christ CAN rise above the chaos!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citizenship is in heaven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[Eph 2:11-22]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policies, convince people to join the</a:t>
            </a:r>
            <a:b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b="1" i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Commonwealth of Christ Jesus!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 Timothy 2:1-6]</a:t>
            </a:r>
          </a:p>
        </p:txBody>
      </p:sp>
    </p:spTree>
    <p:extLst>
      <p:ext uri="{BB962C8B-B14F-4D97-AF65-F5344CB8AC3E}">
        <p14:creationId xmlns:p14="http://schemas.microsoft.com/office/powerpoint/2010/main" val="253635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Constantia</vt:lpstr>
      <vt:lpstr>Tw Cen MT</vt:lpstr>
      <vt:lpstr>Tw Cen MT Condensed</vt:lpstr>
      <vt:lpstr>Wingdings 3</vt:lpstr>
      <vt:lpstr>Office Theme</vt:lpstr>
      <vt:lpstr>Integral</vt:lpstr>
      <vt:lpstr>PowerPoint Presentation</vt:lpstr>
      <vt:lpstr>Christians &amp; Political Powers</vt:lpstr>
      <vt:lpstr>Christians &amp; Political Powers</vt:lpstr>
      <vt:lpstr>Christians &amp; Political Powers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5</cp:revision>
  <dcterms:created xsi:type="dcterms:W3CDTF">2023-11-12T03:01:50Z</dcterms:created>
  <dcterms:modified xsi:type="dcterms:W3CDTF">2023-11-12T04:00:23Z</dcterms:modified>
</cp:coreProperties>
</file>