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0096"/>
            <a:ext cx="8229600" cy="1463040"/>
          </a:xfrm>
        </p:spPr>
        <p:txBody>
          <a:bodyPr>
            <a:noAutofit/>
          </a:bodyPr>
          <a:lstStyle/>
          <a:p>
            <a:r>
              <a:rPr lang="en-US" sz="8000" dirty="0"/>
              <a:t>The Church at Ephesus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600" dirty="0"/>
              <a:t>A Topical Study from Texts on The Ephesus Church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045B87-AC66-D5AA-D58E-97A090B4A861}"/>
              </a:ext>
            </a:extLst>
          </p:cNvPr>
          <p:cNvSpPr/>
          <p:nvPr/>
        </p:nvSpPr>
        <p:spPr>
          <a:xfrm>
            <a:off x="956482" y="1113138"/>
            <a:ext cx="10279036" cy="2315862"/>
          </a:xfrm>
          <a:prstGeom prst="roundRect">
            <a:avLst/>
          </a:prstGeom>
          <a:solidFill>
            <a:srgbClr val="A5B592">
              <a:alpha val="9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quintessence of (Paul)” because it “sums up the leading themes of (his) letters &amp; sets forth the cosmic implications of Paul’s mission… to the Gentiles.” 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–F.F. Bruce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2F58BD-4434-F5A5-F0B3-80574E37A0FB}"/>
              </a:ext>
            </a:extLst>
          </p:cNvPr>
          <p:cNvSpPr/>
          <p:nvPr/>
        </p:nvSpPr>
        <p:spPr>
          <a:xfrm>
            <a:off x="2105452" y="2976765"/>
            <a:ext cx="7666964" cy="9791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What is the right church? </a:t>
            </a: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The Church at Ephesus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Did Intend to Build A Church (Matt 16)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Rarely used the word ‘church’ [Mt 18:15-20]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[Eph 1:16-18, 22-23] Jesus is the HEAD of The Church.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writings to Ephesus, it’s always The Church, singular.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Likely why MANY refer to “</a:t>
            </a:r>
            <a:r>
              <a:rPr lang="en-US" sz="36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 true church</a:t>
            </a: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“church” in Ephesians &amp; 1 Timothy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9x in Ephesians; 3x in 1 Timothy; Several synonyms…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Topical Study Considering the Text</a:t>
            </a: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The Church at Ephesus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375819"/>
            <a:ext cx="11324491" cy="5147811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“church” in Ephesians &amp; 1 Timothy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[Eph 1:21-23] For all ages, Christ is OVER the church.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[3:8-12] God’s Wisdom is known through the church.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[3:20-21] We pray to &amp; glorify Him in the church.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[5:21-33] Do our marriages reflect His glorious church? </a:t>
            </a:r>
            <a:b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Remember, this means submission for BOTH.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 Tim 3:4-5] As His children, are we cooperative &amp; 				contributing to His household?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 Tim 3:14-15] Are we behaving as Truth supporters?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Topical Study Considering the Text</a:t>
            </a:r>
          </a:p>
        </p:txBody>
      </p:sp>
    </p:spTree>
    <p:extLst>
      <p:ext uri="{BB962C8B-B14F-4D97-AF65-F5344CB8AC3E}">
        <p14:creationId xmlns:p14="http://schemas.microsoft.com/office/powerpoint/2010/main" val="4027457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The Church at Ephesus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375819"/>
            <a:ext cx="11324491" cy="5147811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“church” in Ephesians &amp; 1 Timothy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[Eph 1:21-23] For all ages, Christ is OVER The Church.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[3:8-12] God’s Wisdom is known through The Church.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[3:20-21] We pray to &amp; glorify Him in The Church.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[5:21-33] Do our marriages reflect His glorious church?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 Tim 3:4-5] Are we cooperative children in His house?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 Tim 3:14-15] Are we behaving as Truth supporters? </a:t>
            </a:r>
          </a:p>
          <a:p>
            <a:pPr lvl="2"/>
            <a:r>
              <a:rPr lang="en-US" sz="4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 Tim 5:16] Good things can burden The Church.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Topical Study Considering the Text</a:t>
            </a:r>
          </a:p>
        </p:txBody>
      </p:sp>
    </p:spTree>
    <p:extLst>
      <p:ext uri="{BB962C8B-B14F-4D97-AF65-F5344CB8AC3E}">
        <p14:creationId xmlns:p14="http://schemas.microsoft.com/office/powerpoint/2010/main" val="155596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The Church at Ephesus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375819"/>
            <a:ext cx="11324491" cy="5147811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“church” in Ephesians &amp; 1 Timothy</a:t>
            </a:r>
          </a:p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other words are appropriate: </a:t>
            </a:r>
          </a:p>
          <a:p>
            <a:pPr lvl="3"/>
            <a:r>
              <a:rPr lang="en-US" sz="3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Adopted sons… redeemed &amp; forgiven</a:t>
            </a:r>
            <a:r>
              <a:rPr lang="en-US" sz="3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Eph 1:3, 7, </a:t>
            </a:r>
          </a:p>
          <a:p>
            <a:pPr lvl="3"/>
            <a:r>
              <a:rPr lang="en-US" sz="3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Sealed with the Holy Spirit, guarantee of inheritance</a:t>
            </a:r>
            <a:r>
              <a:rPr lang="en-US" sz="3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1:13-14 </a:t>
            </a:r>
          </a:p>
          <a:p>
            <a:pPr lvl="3"/>
            <a:r>
              <a:rPr lang="en-US" sz="3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temple</a:t>
            </a:r>
            <a:r>
              <a:rPr lang="en-US" sz="3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built on </a:t>
            </a:r>
            <a:r>
              <a:rPr lang="en-US" sz="3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apostles &amp; prophets</a:t>
            </a:r>
            <a:r>
              <a:rPr lang="en-US" sz="3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2:20-21</a:t>
            </a:r>
          </a:p>
          <a:p>
            <a:pPr lvl="3"/>
            <a:r>
              <a:rPr lang="en-US" sz="3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 heirs &amp; citizens</a:t>
            </a:r>
            <a:r>
              <a:rPr lang="en-US" sz="3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made into </a:t>
            </a:r>
            <a:r>
              <a:rPr lang="en-US" sz="3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new man</a:t>
            </a:r>
            <a:r>
              <a:rPr lang="en-US" sz="3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2:15</a:t>
            </a:r>
          </a:p>
          <a:p>
            <a:pPr lvl="3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Maintaining unity on: one Lord, one faith, one baptism. 4:1-6</a:t>
            </a:r>
          </a:p>
          <a:p>
            <a:pPr lvl="5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on, read it for yourself…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Topical Study Considering the Text</a:t>
            </a:r>
          </a:p>
        </p:txBody>
      </p:sp>
    </p:spTree>
    <p:extLst>
      <p:ext uri="{BB962C8B-B14F-4D97-AF65-F5344CB8AC3E}">
        <p14:creationId xmlns:p14="http://schemas.microsoft.com/office/powerpoint/2010/main" val="228523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The Church at Ephesus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375819"/>
            <a:ext cx="11324491" cy="5147811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“church” in Ephesians &amp; 1 Timothy</a:t>
            </a:r>
          </a:p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other words are appropriate.</a:t>
            </a:r>
          </a:p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read &amp; understand: [3:4, 4:17-24]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believed His writings were clear.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(Cf. 1 Th 2:13)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Sadly, we know He predicted a falling away.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20)</a:t>
            </a:r>
            <a:endParaRPr lang="en-US" sz="36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again to [Eph 5:6-11, 15-17] &amp; sadly…</a:t>
            </a:r>
            <a:b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…we find out in [1 Tim 1:3-7] it came about.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Topical Study Considering the Text</a:t>
            </a:r>
          </a:p>
        </p:txBody>
      </p:sp>
    </p:spTree>
    <p:extLst>
      <p:ext uri="{BB962C8B-B14F-4D97-AF65-F5344CB8AC3E}">
        <p14:creationId xmlns:p14="http://schemas.microsoft.com/office/powerpoint/2010/main" val="178508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 to Ephesians (Pt 1)</Template>
  <TotalTime>68</TotalTime>
  <Words>556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Integral</vt:lpstr>
      <vt:lpstr>The Church at Ephesus</vt:lpstr>
      <vt:lpstr>The Church at Ephesus</vt:lpstr>
      <vt:lpstr>The Church at Ephesus</vt:lpstr>
      <vt:lpstr>The Church at Ephesus</vt:lpstr>
      <vt:lpstr>The Church at Ephesus</vt:lpstr>
      <vt:lpstr>The Church at Ephesus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at Ephesus</dc:title>
  <dc:creator>Coulter Wickerham</dc:creator>
  <cp:lastModifiedBy>Coulter Wickerham</cp:lastModifiedBy>
  <cp:revision>7</cp:revision>
  <dcterms:created xsi:type="dcterms:W3CDTF">2023-10-28T03:41:49Z</dcterms:created>
  <dcterms:modified xsi:type="dcterms:W3CDTF">2023-10-29T13:07:00Z</dcterms:modified>
</cp:coreProperties>
</file>