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notesMasterIdLst>
    <p:notesMasterId r:id="rId7"/>
  </p:notesMasterIdLst>
  <p:sldIdLst>
    <p:sldId id="256" r:id="rId2"/>
    <p:sldId id="266" r:id="rId3"/>
    <p:sldId id="257" r:id="rId4"/>
    <p:sldId id="272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0" d="100"/>
          <a:sy n="80" d="100"/>
        </p:scale>
        <p:origin x="11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AE329-3D65-47B2-961A-1E9445BF051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CB627-E51C-49F8-B25B-B0440DD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7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3184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0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1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9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9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5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5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34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27572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40428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30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86" y="4984123"/>
            <a:ext cx="8106714" cy="1463040"/>
          </a:xfrm>
        </p:spPr>
        <p:txBody>
          <a:bodyPr>
            <a:noAutofit/>
          </a:bodyPr>
          <a:lstStyle/>
          <a:p>
            <a:pPr algn="ctr"/>
            <a:r>
              <a:rPr lang="en-US" sz="6600" b="1" spc="-300" dirty="0">
                <a:latin typeface="Bodoni MT" panose="02070603080606020203" pitchFamily="18" charset="0"/>
              </a:rPr>
              <a:t>Stand Firm Against </a:t>
            </a:r>
            <a:br>
              <a:rPr lang="en-US" sz="6600" b="1" spc="-300" dirty="0">
                <a:latin typeface="Bodoni MT" panose="02070603080606020203" pitchFamily="18" charset="0"/>
              </a:rPr>
            </a:br>
            <a:r>
              <a:rPr lang="en-US" sz="6600" b="1" spc="-300" dirty="0">
                <a:latin typeface="Bodoni MT" panose="02070603080606020203" pitchFamily="18" charset="0"/>
              </a:rPr>
              <a:t>The Devil</a:t>
            </a:r>
            <a:endParaRPr lang="en-US" sz="6000" b="1" spc="-3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12935" y="4984123"/>
            <a:ext cx="3387144" cy="146304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of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6:10-24</a:t>
            </a:r>
          </a:p>
        </p:txBody>
      </p:sp>
    </p:spTree>
    <p:extLst>
      <p:ext uri="{BB962C8B-B14F-4D97-AF65-F5344CB8AC3E}">
        <p14:creationId xmlns:p14="http://schemas.microsoft.com/office/powerpoint/2010/main" val="128132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200" y="218942"/>
            <a:ext cx="5483844" cy="6510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01" y="1221837"/>
            <a:ext cx="6005971" cy="450447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C36D299-6F52-A611-8577-039F3E549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315" y="1383268"/>
            <a:ext cx="5462969" cy="409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4" b="3380"/>
          <a:stretch/>
        </p:blipFill>
        <p:spPr>
          <a:xfrm>
            <a:off x="1793715" y="387423"/>
            <a:ext cx="7976814" cy="617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22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b="1" spc="-300" dirty="0"/>
              <a:t>Stand Firm against The Devil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r>
              <a:rPr lang="en-US" sz="4000" b="1" dirty="0"/>
              <a:t>The New Humanity, A Divine Creation </a:t>
            </a:r>
            <a:r>
              <a:rPr lang="en-US" sz="4000" b="1" dirty="0" err="1"/>
              <a:t>Ch</a:t>
            </a:r>
            <a:r>
              <a:rPr lang="en-US" sz="4000" b="1" dirty="0"/>
              <a:t> 1-3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1 Paul’s Praise &amp; Petition For God’s Blessings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spc="-150" dirty="0" err="1"/>
              <a:t>Ch</a:t>
            </a:r>
            <a:r>
              <a:rPr lang="en-US" sz="3600" spc="-150" dirty="0"/>
              <a:t> 2 God’s New Creation: His New Temple, His People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3 Paul’s Mission &amp; His Prayer For God’s Power</a:t>
            </a:r>
          </a:p>
          <a:p>
            <a:r>
              <a:rPr lang="en-US" sz="4000" b="1" dirty="0"/>
              <a:t>The New Man’s Life On Earth </a:t>
            </a:r>
            <a:r>
              <a:rPr lang="en-US" sz="4000" b="1" dirty="0" err="1"/>
              <a:t>Ch</a:t>
            </a:r>
            <a:r>
              <a:rPr lang="en-US" sz="4000" b="1" dirty="0"/>
              <a:t> 4-6</a:t>
            </a:r>
          </a:p>
          <a:p>
            <a:pPr>
              <a:spcBef>
                <a:spcPts val="600"/>
              </a:spcBef>
            </a:pPr>
            <a:r>
              <a:rPr lang="en-US" sz="3600" b="1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4 Maintaining A New Unity By A New Life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5 Out Of The Darkness &amp; Into The Light!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b="1" dirty="0" err="1"/>
              <a:t>Ch</a:t>
            </a:r>
            <a:r>
              <a:rPr lang="en-US" sz="3600" b="1" dirty="0"/>
              <a:t> 6 Strength In The Lord For the Daily Fight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176178" y="334274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Study of </a:t>
            </a:r>
            <a:br>
              <a:rPr lang="en-US" sz="2800" dirty="0"/>
            </a:br>
            <a:r>
              <a:rPr lang="en-US" sz="2800" dirty="0"/>
              <a:t>Ephesians 6:10-24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10398681" y="2521640"/>
            <a:ext cx="1957589" cy="7664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Doctrinal</a:t>
            </a:r>
          </a:p>
        </p:txBody>
      </p:sp>
      <p:sp>
        <p:nvSpPr>
          <p:cNvPr id="8" name="Rectangle 7"/>
          <p:cNvSpPr/>
          <p:nvPr/>
        </p:nvSpPr>
        <p:spPr>
          <a:xfrm rot="5400000">
            <a:off x="10398680" y="4904060"/>
            <a:ext cx="1957589" cy="7664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Practical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89466" y="1997074"/>
            <a:ext cx="10013068" cy="168534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The optimism of </a:t>
            </a:r>
            <a:r>
              <a:rPr lang="en-US" sz="4800" dirty="0" err="1"/>
              <a:t>Ch</a:t>
            </a:r>
            <a:r>
              <a:rPr lang="en-US" sz="4800" dirty="0"/>
              <a:t> 1-3 is </a:t>
            </a:r>
            <a:br>
              <a:rPr lang="en-US" sz="4800" dirty="0"/>
            </a:br>
            <a:r>
              <a:rPr lang="en-US" sz="4800" dirty="0"/>
              <a:t>balanced out by the battle of </a:t>
            </a:r>
            <a:r>
              <a:rPr lang="en-US" sz="4800" dirty="0" err="1"/>
              <a:t>Ch</a:t>
            </a:r>
            <a:r>
              <a:rPr lang="en-US" sz="4800" dirty="0"/>
              <a:t> 4-6</a:t>
            </a:r>
            <a:endParaRPr lang="en-US" sz="48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b="1" spc="-300" dirty="0"/>
              <a:t>Stand Firm against The Devil</a:t>
            </a:r>
            <a:endParaRPr lang="en-US" sz="6000" b="1" spc="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r>
              <a:rPr lang="en-US" sz="4400" b="1" dirty="0"/>
              <a:t>The Forces of Evil [10-13]</a:t>
            </a:r>
            <a:endParaRPr lang="en-US" sz="4400" dirty="0"/>
          </a:p>
          <a:p>
            <a:pPr marL="128016" lvl="1" indent="0">
              <a:buNone/>
            </a:pPr>
            <a:r>
              <a:rPr lang="en-US" sz="4000" dirty="0"/>
              <a:t>	Satan often looks attractive! </a:t>
            </a:r>
            <a:r>
              <a:rPr lang="en-US" sz="4000" b="1" dirty="0"/>
              <a:t>[2 </a:t>
            </a:r>
            <a:r>
              <a:rPr lang="en-US" sz="4000" b="1" dirty="0" err="1"/>
              <a:t>Cor</a:t>
            </a:r>
            <a:r>
              <a:rPr lang="en-US" sz="4000" b="1" dirty="0"/>
              <a:t> 11:13-15]</a:t>
            </a:r>
            <a:endParaRPr lang="en-US" sz="4000" dirty="0"/>
          </a:p>
          <a:p>
            <a:pPr marL="128016" lvl="1" indent="0">
              <a:buNone/>
            </a:pPr>
            <a:r>
              <a:rPr lang="en-US" sz="4000" dirty="0"/>
              <a:t>	He is not omnipotent, only Jehovah is! </a:t>
            </a:r>
          </a:p>
          <a:p>
            <a:pPr marL="128016" lvl="1" indent="0">
              <a:buNone/>
            </a:pPr>
            <a:r>
              <a:rPr lang="en-US" sz="4000" dirty="0"/>
              <a:t>	We MUST put on God’s armor to win this battle. </a:t>
            </a:r>
          </a:p>
          <a:p>
            <a:pPr marL="128016" lvl="1" indent="0">
              <a:buNone/>
            </a:pPr>
            <a:r>
              <a:rPr lang="en-US" sz="4400" b="1" dirty="0"/>
              <a:t>The </a:t>
            </a:r>
            <a:r>
              <a:rPr lang="en-US" sz="4400" b="1" i="1" dirty="0"/>
              <a:t>Whole</a:t>
            </a:r>
            <a:r>
              <a:rPr lang="en-US" sz="4400" b="1" dirty="0"/>
              <a:t> Armor of God [14-17]</a:t>
            </a:r>
          </a:p>
          <a:p>
            <a:pPr marL="128016" lvl="1" indent="0">
              <a:buNone/>
            </a:pPr>
            <a:r>
              <a:rPr lang="en-US" sz="4000" b="1" dirty="0"/>
              <a:t>	</a:t>
            </a:r>
            <a:r>
              <a:rPr lang="en-US" sz="4000" dirty="0"/>
              <a:t>Paul is regularly &amp; clearly on the attack. </a:t>
            </a:r>
          </a:p>
          <a:p>
            <a:pPr marL="128016" lvl="1" indent="0">
              <a:buNone/>
            </a:pPr>
            <a:r>
              <a:rPr lang="en-US" sz="4000" dirty="0"/>
              <a:t>	Do we know the OT like early </a:t>
            </a:r>
            <a:r>
              <a:rPr lang="en-US" sz="4000" i="1" dirty="0"/>
              <a:t>Gentile</a:t>
            </a:r>
            <a:r>
              <a:rPr lang="en-US" sz="4000" dirty="0"/>
              <a:t> Christians?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176178" y="334274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Study of </a:t>
            </a:r>
            <a:br>
              <a:rPr lang="en-US" sz="2800" dirty="0"/>
            </a:br>
            <a:r>
              <a:rPr lang="en-US" sz="2800" dirty="0"/>
              <a:t>Ephesians 6:10-24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41631B7-F3D4-EE60-3E2E-E9D2BD281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62" y="2047875"/>
            <a:ext cx="4510389" cy="451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9100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b="1" spc="-300" dirty="0"/>
              <a:t>Stand Firm against The Devil</a:t>
            </a:r>
            <a:endParaRPr lang="en-US" sz="6000" b="1" spc="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7"/>
            <a:ext cx="11324491" cy="5240271"/>
          </a:xfrm>
        </p:spPr>
        <p:txBody>
          <a:bodyPr>
            <a:noAutofit/>
          </a:bodyPr>
          <a:lstStyle/>
          <a:p>
            <a:r>
              <a:rPr lang="en-US" sz="4400" b="1" dirty="0"/>
              <a:t>The Forces of Evil [10-13]</a:t>
            </a:r>
            <a:endParaRPr lang="en-US" sz="4400" dirty="0"/>
          </a:p>
          <a:p>
            <a:pPr marL="128016" lvl="1" indent="0">
              <a:buNone/>
            </a:pPr>
            <a:r>
              <a:rPr lang="en-US" sz="4000" dirty="0"/>
              <a:t>	Satan often looks attractive! </a:t>
            </a:r>
            <a:r>
              <a:rPr lang="en-US" sz="4000" b="1" dirty="0"/>
              <a:t>[2 </a:t>
            </a:r>
            <a:r>
              <a:rPr lang="en-US" sz="4000" b="1" dirty="0" err="1"/>
              <a:t>Cor</a:t>
            </a:r>
            <a:r>
              <a:rPr lang="en-US" sz="4000" b="1" dirty="0"/>
              <a:t> 11:13-15]</a:t>
            </a:r>
            <a:endParaRPr lang="en-US" sz="4000" dirty="0"/>
          </a:p>
          <a:p>
            <a:pPr marL="128016" lvl="1" indent="0">
              <a:buNone/>
            </a:pPr>
            <a:r>
              <a:rPr lang="en-US" sz="4400" b="1" dirty="0"/>
              <a:t>The Whole Armor of God [14-17]</a:t>
            </a:r>
          </a:p>
          <a:p>
            <a:pPr marL="128016" lvl="1" indent="0">
              <a:buNone/>
            </a:pPr>
            <a:r>
              <a:rPr lang="en-US" sz="4000" b="1" dirty="0"/>
              <a:t>	</a:t>
            </a:r>
            <a:r>
              <a:rPr lang="en-US" sz="4000" dirty="0"/>
              <a:t>We must regularly &amp; clearly be on the attack. </a:t>
            </a:r>
          </a:p>
          <a:p>
            <a:pPr marL="128016" lvl="1" indent="0">
              <a:buNone/>
            </a:pPr>
            <a:r>
              <a:rPr lang="en-US" sz="4400" b="1" dirty="0"/>
              <a:t>Our Prayer To God [18-20]</a:t>
            </a:r>
            <a:endParaRPr lang="en-US" sz="4400" dirty="0"/>
          </a:p>
          <a:p>
            <a:pPr marL="128016" lvl="1" indent="0">
              <a:buNone/>
            </a:pPr>
            <a:r>
              <a:rPr lang="en-US" sz="4000" dirty="0"/>
              <a:t>	Paul was very open about his prayer requests. </a:t>
            </a:r>
          </a:p>
          <a:p>
            <a:pPr marL="128016" lvl="1" indent="0">
              <a:buNone/>
            </a:pPr>
            <a:r>
              <a:rPr lang="en-US" sz="4000" b="1" dirty="0"/>
              <a:t>Love of God &amp; His People [21-24]</a:t>
            </a:r>
            <a:endParaRPr lang="en-US" sz="4000" dirty="0"/>
          </a:p>
          <a:p>
            <a:pPr marL="128016" lvl="1" indent="0">
              <a:buNone/>
            </a:pPr>
            <a:r>
              <a:rPr lang="en-US" sz="4000" i="1" dirty="0"/>
              <a:t>	May we all love &amp; encourage as he did.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176178" y="334274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 Study of </a:t>
            </a:r>
            <a:br>
              <a:rPr lang="en-US" sz="2800" dirty="0"/>
            </a:br>
            <a:r>
              <a:rPr lang="en-US" sz="2800" dirty="0"/>
              <a:t>Ephesians 6:10-24</a:t>
            </a:r>
          </a:p>
        </p:txBody>
      </p:sp>
    </p:spTree>
    <p:extLst>
      <p:ext uri="{BB962C8B-B14F-4D97-AF65-F5344CB8AC3E}">
        <p14:creationId xmlns:p14="http://schemas.microsoft.com/office/powerpoint/2010/main" val="1784733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Eph 5 Lights IN the Home</Template>
  <TotalTime>642</TotalTime>
  <Words>290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Bodoni MT</vt:lpstr>
      <vt:lpstr>Calibri</vt:lpstr>
      <vt:lpstr>Times New Roman</vt:lpstr>
      <vt:lpstr>Tw Cen MT</vt:lpstr>
      <vt:lpstr>Tw Cen MT Condensed</vt:lpstr>
      <vt:lpstr>Wingdings 3</vt:lpstr>
      <vt:lpstr>Integral</vt:lpstr>
      <vt:lpstr>Stand Firm Against  The Devil</vt:lpstr>
      <vt:lpstr>PowerPoint Presentation</vt:lpstr>
      <vt:lpstr>Stand Firm against The Devil</vt:lpstr>
      <vt:lpstr>Stand Firm against The Devil</vt:lpstr>
      <vt:lpstr>Stand Firm against The Devil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Firm Against  The Devil</dc:title>
  <dc:creator>User</dc:creator>
  <cp:lastModifiedBy>Coulter Wickerham</cp:lastModifiedBy>
  <cp:revision>11</cp:revision>
  <dcterms:created xsi:type="dcterms:W3CDTF">2015-06-28T01:31:01Z</dcterms:created>
  <dcterms:modified xsi:type="dcterms:W3CDTF">2023-10-20T19:01:28Z</dcterms:modified>
</cp:coreProperties>
</file>