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5" r:id="rId1"/>
  </p:sldMasterIdLst>
  <p:notesMasterIdLst>
    <p:notesMasterId r:id="rId9"/>
  </p:notesMasterIdLst>
  <p:sldIdLst>
    <p:sldId id="256" r:id="rId2"/>
    <p:sldId id="266" r:id="rId3"/>
    <p:sldId id="269" r:id="rId4"/>
    <p:sldId id="270" r:id="rId5"/>
    <p:sldId id="257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110" y="1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AE329-3D65-47B2-961A-1E9445BF0515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CB627-E51C-49F8-B25B-B0440DD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77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62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63184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0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51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9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7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9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5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5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34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275720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40428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30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86" y="4984123"/>
            <a:ext cx="8106714" cy="1463040"/>
          </a:xfrm>
        </p:spPr>
        <p:txBody>
          <a:bodyPr>
            <a:noAutofit/>
          </a:bodyPr>
          <a:lstStyle/>
          <a:p>
            <a:pPr algn="ctr"/>
            <a:r>
              <a:rPr lang="en-US" sz="6600" b="1" spc="-300" dirty="0">
                <a:latin typeface="Bodoni MT" panose="02070603080606020203" pitchFamily="18" charset="0"/>
              </a:rPr>
              <a:t>Lights IN the Home</a:t>
            </a:r>
            <a:endParaRPr lang="en-US" sz="6000" b="1" spc="-3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3479" y="4984123"/>
            <a:ext cx="3200400" cy="146304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Study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Ephesians 5:21-6:9</a:t>
            </a:r>
          </a:p>
        </p:txBody>
      </p:sp>
    </p:spTree>
    <p:extLst>
      <p:ext uri="{BB962C8B-B14F-4D97-AF65-F5344CB8AC3E}">
        <p14:creationId xmlns:p14="http://schemas.microsoft.com/office/powerpoint/2010/main" val="128132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32" y="-65468"/>
            <a:ext cx="6993229" cy="69932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850900"/>
            <a:ext cx="9525000" cy="5156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254000"/>
            <a:ext cx="7239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22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91" y="3124931"/>
            <a:ext cx="3312216" cy="33122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b="1" spc="600" dirty="0"/>
              <a:t>Lights In The </a:t>
            </a:r>
            <a:r>
              <a:rPr lang="en-US" sz="6000" b="1" spc="600" dirty="0" err="1"/>
              <a:t>HOme</a:t>
            </a:r>
            <a:endParaRPr lang="en-US" sz="6000" b="1" spc="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05228"/>
            <a:ext cx="11324491" cy="4860830"/>
          </a:xfrm>
        </p:spPr>
        <p:txBody>
          <a:bodyPr>
            <a:noAutofit/>
          </a:bodyPr>
          <a:lstStyle/>
          <a:p>
            <a:r>
              <a:rPr lang="en-US" sz="4000" b="1" dirty="0"/>
              <a:t>Women have always been extremely important. </a:t>
            </a:r>
          </a:p>
          <a:p>
            <a:pPr marL="310896" lvl="2" indent="0">
              <a:buNone/>
            </a:pPr>
            <a:r>
              <a:rPr lang="en-US" sz="3600" dirty="0"/>
              <a:t>But try telling that to Aristotle who felt they were inferior. </a:t>
            </a:r>
          </a:p>
          <a:p>
            <a:pPr marL="310896" lvl="2" indent="0">
              <a:buNone/>
            </a:pPr>
            <a:r>
              <a:rPr lang="en-US" sz="3600" dirty="0"/>
              <a:t>Or the Rabbi who said, “Don’t talk to them, even your wife.”</a:t>
            </a:r>
          </a:p>
          <a:p>
            <a:pPr marL="310896" lvl="2" indent="0">
              <a:buNone/>
            </a:pPr>
            <a:r>
              <a:rPr lang="en-US" sz="3600" dirty="0"/>
              <a:t>							Or try </a:t>
            </a:r>
            <a:r>
              <a:rPr lang="en-US" sz="3600" b="1" dirty="0"/>
              <a:t>[Sirach 25:13-26]</a:t>
            </a:r>
            <a:endParaRPr lang="en-US" sz="3600" dirty="0"/>
          </a:p>
          <a:p>
            <a:pPr marL="310896" lvl="2" indent="0">
              <a:buNone/>
            </a:pPr>
            <a:r>
              <a:rPr lang="en-US" sz="3600" b="1" dirty="0"/>
              <a:t>							Imagine the NT scandal!</a:t>
            </a:r>
          </a:p>
          <a:p>
            <a:pPr marL="310896" lvl="2" indent="0">
              <a:buNone/>
            </a:pPr>
            <a:r>
              <a:rPr lang="en-US" sz="3600" b="1" dirty="0"/>
              <a:t>						   </a:t>
            </a:r>
            <a:r>
              <a:rPr lang="en-US" sz="3600" dirty="0"/>
              <a:t>They eat &amp; worship together!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80712" y="334274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A Study of </a:t>
            </a:r>
            <a:br>
              <a:rPr lang="en-US" sz="3200" dirty="0"/>
            </a:br>
            <a:r>
              <a:rPr lang="en-US" sz="3200" dirty="0"/>
              <a:t>Ephesians 5:21-6:9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38" y="3124931"/>
            <a:ext cx="2338424" cy="3312216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089466" y="3299850"/>
            <a:ext cx="10013068" cy="26999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“Mistresses we keep for the sake of pleasure, concubines for the daily care of our persons, but wives to bear us legitimate children &amp; to be faithful guardians of our households.” </a:t>
            </a:r>
            <a:endParaRPr lang="en-US" sz="4000" b="1" i="1" dirty="0">
              <a:latin typeface="Arial Narrow" panose="020B0606020202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A006FD-C091-E551-D016-C322D3F03F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287" y="232133"/>
            <a:ext cx="5707875" cy="639373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64F082D-649B-635D-2DD6-13DB2605B3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6636" y="1314323"/>
            <a:ext cx="5044877" cy="293395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806940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b="1" spc="600" dirty="0"/>
              <a:t>Lights In The </a:t>
            </a:r>
            <a:r>
              <a:rPr lang="en-US" sz="6000" b="1" spc="600" dirty="0" err="1"/>
              <a:t>HOme</a:t>
            </a:r>
            <a:endParaRPr lang="en-US" sz="6000" b="1" spc="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05228"/>
            <a:ext cx="11324491" cy="4860830"/>
          </a:xfrm>
        </p:spPr>
        <p:txBody>
          <a:bodyPr>
            <a:noAutofit/>
          </a:bodyPr>
          <a:lstStyle/>
          <a:p>
            <a:r>
              <a:rPr lang="en-US" sz="4000" b="1" dirty="0"/>
              <a:t>Women have always been extremely important. </a:t>
            </a:r>
          </a:p>
          <a:p>
            <a:pPr marL="310896" lvl="2" indent="0">
              <a:buNone/>
            </a:pPr>
            <a:r>
              <a:rPr lang="en-US" sz="3600" dirty="0"/>
              <a:t>But the ancient world, unlike Paul, didn’t see it that way. </a:t>
            </a:r>
          </a:p>
          <a:p>
            <a:pPr marL="128016" lvl="1" indent="0">
              <a:buNone/>
            </a:pPr>
            <a:r>
              <a:rPr lang="en-US" sz="4000" b="1" dirty="0"/>
              <a:t>Children have also always been important. </a:t>
            </a:r>
            <a:endParaRPr lang="en-US" sz="4000" dirty="0"/>
          </a:p>
          <a:p>
            <a:pPr marL="310896" lvl="2" indent="0">
              <a:buNone/>
            </a:pPr>
            <a:r>
              <a:rPr lang="en-US" sz="3600" dirty="0"/>
              <a:t>But, submission to parents used to last a lifetime! </a:t>
            </a:r>
            <a:br>
              <a:rPr lang="en-US" sz="3600" dirty="0"/>
            </a:br>
            <a:r>
              <a:rPr lang="en-US" sz="3600" dirty="0"/>
              <a:t>The Father carried almost unlimited power, including death. </a:t>
            </a:r>
          </a:p>
          <a:p>
            <a:pPr marL="310896" lvl="2" indent="0">
              <a:buNone/>
            </a:pPr>
            <a:r>
              <a:rPr lang="en-US" sz="3600" b="1" dirty="0"/>
              <a:t>Sirach 30</a:t>
            </a:r>
            <a:r>
              <a:rPr lang="en-US" sz="3600" dirty="0"/>
              <a:t> speaks of refusing to join in their laughter! </a:t>
            </a:r>
          </a:p>
          <a:p>
            <a:pPr marL="128016" lvl="1" indent="0">
              <a:buNone/>
            </a:pPr>
            <a:r>
              <a:rPr lang="en-US" sz="4000" b="1" dirty="0"/>
              <a:t>Slavery, often voluntary &amp; freedom often purchased. </a:t>
            </a:r>
          </a:p>
          <a:p>
            <a:pPr marL="128016" lvl="1" indent="0" algn="ctr">
              <a:buNone/>
            </a:pPr>
            <a:r>
              <a:rPr lang="en-US" sz="4000" b="1" i="1" dirty="0"/>
              <a:t>Knowing the 1</a:t>
            </a:r>
            <a:r>
              <a:rPr lang="en-US" sz="4000" b="1" i="1" baseline="30000" dirty="0"/>
              <a:t>st</a:t>
            </a:r>
            <a:r>
              <a:rPr lang="en-US" sz="4000" b="1" i="1" dirty="0"/>
              <a:t> century context is crucial!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80712" y="334274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A Study of </a:t>
            </a:r>
            <a:br>
              <a:rPr lang="en-US" sz="3200" dirty="0"/>
            </a:br>
            <a:r>
              <a:rPr lang="en-US" sz="3200" dirty="0"/>
              <a:t>Ephesians 5:21-6:9</a:t>
            </a:r>
          </a:p>
        </p:txBody>
      </p:sp>
    </p:spTree>
    <p:extLst>
      <p:ext uri="{BB962C8B-B14F-4D97-AF65-F5344CB8AC3E}">
        <p14:creationId xmlns:p14="http://schemas.microsoft.com/office/powerpoint/2010/main" val="10249791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b="1" spc="600" dirty="0"/>
              <a:t>Lights In The </a:t>
            </a:r>
            <a:r>
              <a:rPr lang="en-US" sz="6000" b="1" spc="600" dirty="0" err="1"/>
              <a:t>HOme</a:t>
            </a:r>
            <a:endParaRPr lang="en-US" sz="6000" b="1" spc="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05228"/>
            <a:ext cx="11324491" cy="4860830"/>
          </a:xfrm>
        </p:spPr>
        <p:txBody>
          <a:bodyPr>
            <a:noAutofit/>
          </a:bodyPr>
          <a:lstStyle/>
          <a:p>
            <a:r>
              <a:rPr lang="en-US" sz="4000" b="1" dirty="0"/>
              <a:t>The New Humanity, A Divine Creation </a:t>
            </a:r>
            <a:r>
              <a:rPr lang="en-US" sz="4000" b="1" dirty="0" err="1"/>
              <a:t>Ch</a:t>
            </a:r>
            <a:r>
              <a:rPr lang="en-US" sz="4000" b="1" dirty="0"/>
              <a:t> 1-3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dirty="0" err="1"/>
              <a:t>Ch</a:t>
            </a:r>
            <a:r>
              <a:rPr lang="en-US" sz="3600" dirty="0"/>
              <a:t> 1 Paul’s Praise &amp; Petition For God’s Blessings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spc="-150" dirty="0" err="1"/>
              <a:t>Ch</a:t>
            </a:r>
            <a:r>
              <a:rPr lang="en-US" sz="3600" spc="-150" dirty="0"/>
              <a:t> 2 God’s New Creation: His New Temple, His People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dirty="0" err="1"/>
              <a:t>Ch</a:t>
            </a:r>
            <a:r>
              <a:rPr lang="en-US" sz="3600" dirty="0"/>
              <a:t> 3 Paul’s Mission &amp; His Prayer For God’s Power</a:t>
            </a:r>
          </a:p>
          <a:p>
            <a:r>
              <a:rPr lang="en-US" sz="4000" b="1" dirty="0"/>
              <a:t>The New Man’s Life On Earth </a:t>
            </a:r>
            <a:r>
              <a:rPr lang="en-US" sz="4000" b="1" dirty="0" err="1"/>
              <a:t>Ch</a:t>
            </a:r>
            <a:r>
              <a:rPr lang="en-US" sz="4000" b="1" dirty="0"/>
              <a:t> 4-6</a:t>
            </a:r>
          </a:p>
          <a:p>
            <a:pPr>
              <a:spcBef>
                <a:spcPts val="600"/>
              </a:spcBef>
            </a:pPr>
            <a:r>
              <a:rPr lang="en-US" sz="3600" b="1" dirty="0"/>
              <a:t>	</a:t>
            </a:r>
            <a:r>
              <a:rPr lang="en-US" sz="3600" dirty="0" err="1"/>
              <a:t>Ch</a:t>
            </a:r>
            <a:r>
              <a:rPr lang="en-US" sz="3600" dirty="0"/>
              <a:t> 4 Maintaining A New Unity By A New Life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b="1" dirty="0" err="1"/>
              <a:t>Ch</a:t>
            </a:r>
            <a:r>
              <a:rPr lang="en-US" sz="3600" b="1" dirty="0"/>
              <a:t> 5 Out Of The Darkness &amp; Into The Light!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dirty="0" err="1"/>
              <a:t>Ch</a:t>
            </a:r>
            <a:r>
              <a:rPr lang="en-US" sz="3600" dirty="0"/>
              <a:t> 6 Strength In The Lord For the Daily Fight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80712" y="334274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A Study of </a:t>
            </a:r>
            <a:br>
              <a:rPr lang="en-US" sz="3200" dirty="0"/>
            </a:br>
            <a:r>
              <a:rPr lang="en-US" sz="3200" dirty="0"/>
              <a:t>Ephesians 5:21-6:9</a:t>
            </a:r>
          </a:p>
        </p:txBody>
      </p:sp>
      <p:sp>
        <p:nvSpPr>
          <p:cNvPr id="7" name="Rectangle 6"/>
          <p:cNvSpPr/>
          <p:nvPr/>
        </p:nvSpPr>
        <p:spPr>
          <a:xfrm rot="5400000">
            <a:off x="10398681" y="2521640"/>
            <a:ext cx="1957589" cy="7664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Doctrinal</a:t>
            </a:r>
          </a:p>
        </p:txBody>
      </p:sp>
      <p:sp>
        <p:nvSpPr>
          <p:cNvPr id="8" name="Rectangle 7"/>
          <p:cNvSpPr/>
          <p:nvPr/>
        </p:nvSpPr>
        <p:spPr>
          <a:xfrm rot="5400000">
            <a:off x="10398680" y="4904060"/>
            <a:ext cx="1957589" cy="7664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Practical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474553" y="1926049"/>
            <a:ext cx="8561641" cy="20664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/>
              <a:t>A continuation of ‘</a:t>
            </a:r>
            <a:r>
              <a:rPr lang="en-US" sz="3600" b="1" i="1" dirty="0"/>
              <a:t>filled with the Spirit</a:t>
            </a:r>
            <a:r>
              <a:rPr lang="en-US" sz="3600" b="1" dirty="0"/>
              <a:t>’ 5:18</a:t>
            </a:r>
          </a:p>
          <a:p>
            <a:r>
              <a:rPr lang="en-US" sz="3600" b="1" dirty="0"/>
              <a:t>	Each area challenges subjection 5:21</a:t>
            </a:r>
          </a:p>
          <a:p>
            <a:r>
              <a:rPr lang="en-US" sz="3200" b="1" dirty="0"/>
              <a:t>		Husbands, Fathers, Masters, etc. [</a:t>
            </a:r>
            <a:r>
              <a:rPr lang="en-US" sz="3200" b="1" dirty="0" err="1"/>
              <a:t>Php</a:t>
            </a:r>
            <a:r>
              <a:rPr lang="en-US" sz="3200" b="1" dirty="0"/>
              <a:t> 2]</a:t>
            </a:r>
          </a:p>
        </p:txBody>
      </p:sp>
    </p:spTree>
    <p:extLst>
      <p:ext uri="{BB962C8B-B14F-4D97-AF65-F5344CB8AC3E}">
        <p14:creationId xmlns:p14="http://schemas.microsoft.com/office/powerpoint/2010/main" val="314577917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b="1" spc="600" dirty="0"/>
              <a:t>Lights In The </a:t>
            </a:r>
            <a:r>
              <a:rPr lang="en-US" sz="6000" b="1" spc="600" dirty="0" err="1"/>
              <a:t>HOme</a:t>
            </a:r>
            <a:endParaRPr lang="en-US" sz="6000" b="1" spc="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05228"/>
            <a:ext cx="11324491" cy="5289588"/>
          </a:xfrm>
        </p:spPr>
        <p:txBody>
          <a:bodyPr>
            <a:noAutofit/>
          </a:bodyPr>
          <a:lstStyle/>
          <a:p>
            <a:r>
              <a:rPr lang="en-US" sz="4000" b="1" dirty="0"/>
              <a:t>Husbands &amp; Wives [5:21-33]</a:t>
            </a:r>
          </a:p>
          <a:p>
            <a:pPr marL="128016" lvl="1" indent="0">
              <a:buNone/>
            </a:pPr>
            <a:r>
              <a:rPr lang="en-US" sz="3600" dirty="0"/>
              <a:t>	The parallel to Christ &amp; the church is difficult, but clear. </a:t>
            </a:r>
          </a:p>
          <a:p>
            <a:pPr marL="128016" lvl="1" indent="0">
              <a:buNone/>
            </a:pPr>
            <a:r>
              <a:rPr lang="en-US" sz="3600" dirty="0"/>
              <a:t>	Husbands must give themselves up like Christ. </a:t>
            </a:r>
          </a:p>
          <a:p>
            <a:pPr marL="128016" lvl="1" indent="0">
              <a:buNone/>
            </a:pPr>
            <a:r>
              <a:rPr lang="en-US" sz="3600" dirty="0"/>
              <a:t>	Submission doesn’t mean you’re a doormat to the other. </a:t>
            </a:r>
          </a:p>
          <a:p>
            <a:pPr marL="128016" lvl="1" indent="0">
              <a:buNone/>
            </a:pPr>
            <a:r>
              <a:rPr lang="en-US" sz="4000" b="1" dirty="0"/>
              <a:t>Fathers &amp; Children [6:1-4]</a:t>
            </a:r>
            <a:endParaRPr lang="en-US" sz="4000" dirty="0"/>
          </a:p>
          <a:p>
            <a:pPr marL="128016" lvl="1" indent="0">
              <a:buNone/>
            </a:pPr>
            <a:r>
              <a:rPr lang="en-US" sz="3600" b="1" dirty="0"/>
              <a:t>	</a:t>
            </a:r>
            <a:r>
              <a:rPr lang="en-US" sz="3600" dirty="0"/>
              <a:t>Fathers must nurture their children better than the world. </a:t>
            </a:r>
          </a:p>
          <a:p>
            <a:pPr marL="128016" lvl="1" indent="0">
              <a:buNone/>
            </a:pPr>
            <a:r>
              <a:rPr lang="en-US" sz="3600" dirty="0"/>
              <a:t>	Don’t let personal issues become wrath towards them. </a:t>
            </a:r>
          </a:p>
          <a:p>
            <a:pPr marL="128016" lvl="1" indent="0">
              <a:buNone/>
            </a:pPr>
            <a:r>
              <a:rPr lang="en-US" sz="3600" dirty="0"/>
              <a:t>	Children, love is </a:t>
            </a:r>
            <a:r>
              <a:rPr lang="en-US" sz="3600" i="1" dirty="0"/>
              <a:t>a choice of gratitude</a:t>
            </a:r>
            <a:r>
              <a:rPr lang="en-US" sz="3600" dirty="0"/>
              <a:t> towards them. </a:t>
            </a:r>
          </a:p>
          <a:p>
            <a:pPr marL="128016" lvl="1" indent="0">
              <a:buNone/>
            </a:pPr>
            <a:r>
              <a:rPr lang="en-US" sz="3600" dirty="0"/>
              <a:t>		Show each other grace, neither of us are perfect.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80712" y="334274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A Study of </a:t>
            </a:r>
            <a:br>
              <a:rPr lang="en-US" sz="3200" dirty="0"/>
            </a:br>
            <a:r>
              <a:rPr lang="en-US" sz="3200" dirty="0"/>
              <a:t>Ephesians 5:21-6:9</a:t>
            </a:r>
          </a:p>
        </p:txBody>
      </p:sp>
      <p:sp>
        <p:nvSpPr>
          <p:cNvPr id="6" name="Rounded Rectangle 5" hidden="1"/>
          <p:cNvSpPr/>
          <p:nvPr/>
        </p:nvSpPr>
        <p:spPr>
          <a:xfrm>
            <a:off x="1089466" y="1997074"/>
            <a:ext cx="10013068" cy="168534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“We are rarely whole without being whole with them.”</a:t>
            </a:r>
            <a:endParaRPr lang="en-US" sz="5400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7334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b="1" spc="600" dirty="0"/>
              <a:t>Lights In The </a:t>
            </a:r>
            <a:r>
              <a:rPr lang="en-US" sz="6000" b="1" spc="600" dirty="0" err="1"/>
              <a:t>HOme</a:t>
            </a:r>
            <a:endParaRPr lang="en-US" sz="6000" b="1" spc="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05228"/>
            <a:ext cx="11324491" cy="4860830"/>
          </a:xfrm>
        </p:spPr>
        <p:txBody>
          <a:bodyPr>
            <a:noAutofit/>
          </a:bodyPr>
          <a:lstStyle/>
          <a:p>
            <a:r>
              <a:rPr lang="en-US" sz="4000" b="1" dirty="0"/>
              <a:t>Husbands &amp; Wives [5:21-33]</a:t>
            </a:r>
            <a:br>
              <a:rPr lang="en-US" sz="4000" b="1" dirty="0"/>
            </a:br>
            <a:r>
              <a:rPr lang="en-US" sz="4000" b="1" dirty="0"/>
              <a:t>	</a:t>
            </a:r>
            <a:r>
              <a:rPr lang="en-US" sz="3600" dirty="0"/>
              <a:t>Husbands must give themselves up like Christ. </a:t>
            </a:r>
          </a:p>
          <a:p>
            <a:pPr marL="128016" lvl="1" indent="0">
              <a:buNone/>
            </a:pPr>
            <a:r>
              <a:rPr lang="en-US" sz="4000" b="1" dirty="0"/>
              <a:t>Fathers &amp; Children [6:1-4]</a:t>
            </a:r>
            <a:br>
              <a:rPr lang="en-US" sz="4000" dirty="0"/>
            </a:br>
            <a:r>
              <a:rPr lang="en-US" sz="4000" dirty="0"/>
              <a:t>	</a:t>
            </a:r>
            <a:r>
              <a:rPr lang="en-US" sz="3600" dirty="0"/>
              <a:t>Fathers must nurture their children better than the world. </a:t>
            </a:r>
          </a:p>
          <a:p>
            <a:pPr marL="128016" lvl="1" indent="0">
              <a:buNone/>
            </a:pPr>
            <a:r>
              <a:rPr lang="en-US" sz="4000" b="1" dirty="0"/>
              <a:t>Masters &amp; Servants [6:5-9]</a:t>
            </a:r>
          </a:p>
          <a:p>
            <a:pPr marL="128016" lvl="1" indent="0">
              <a:buNone/>
            </a:pPr>
            <a:r>
              <a:rPr lang="en-US" sz="3600" dirty="0"/>
              <a:t>	Remember who our Ultimate Master &amp; Judge really is.</a:t>
            </a:r>
          </a:p>
          <a:p>
            <a:pPr marL="128016" lvl="1" indent="0">
              <a:buNone/>
            </a:pPr>
            <a:r>
              <a:rPr lang="en-US" sz="3600" dirty="0"/>
              <a:t>	Masters must not threaten in order to get their way.  </a:t>
            </a:r>
          </a:p>
          <a:p>
            <a:pPr marL="128016" lvl="1" indent="0">
              <a:buNone/>
            </a:pPr>
            <a:r>
              <a:rPr lang="en-US" sz="3600" dirty="0"/>
              <a:t>	Treat those who ‘serve’ us as we would treat Jesus.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80712" y="334274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A Study of </a:t>
            </a:r>
            <a:br>
              <a:rPr lang="en-US" sz="3200" dirty="0"/>
            </a:br>
            <a:r>
              <a:rPr lang="en-US" sz="3200" dirty="0"/>
              <a:t>Ephesians 5:21-6:9</a:t>
            </a:r>
          </a:p>
        </p:txBody>
      </p:sp>
      <p:sp>
        <p:nvSpPr>
          <p:cNvPr id="6" name="Rounded Rectangle 9">
            <a:extLst>
              <a:ext uri="{FF2B5EF4-FFF2-40B4-BE49-F238E27FC236}">
                <a16:creationId xmlns:a16="http://schemas.microsoft.com/office/drawing/2014/main" id="{E629341E-A41A-C4A1-6580-A43F548CC566}"/>
              </a:ext>
            </a:extLst>
          </p:cNvPr>
          <p:cNvSpPr/>
          <p:nvPr/>
        </p:nvSpPr>
        <p:spPr>
          <a:xfrm>
            <a:off x="2148155" y="980742"/>
            <a:ext cx="7895690" cy="275038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be a light in EVERY place, </a:t>
            </a:r>
          </a:p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especially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HOME. </a:t>
            </a:r>
          </a:p>
          <a:p>
            <a:pPr algn="ctr"/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Unless the Lord builds the house, </a:t>
            </a:r>
            <a:b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he who labors, labors in vain. 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0274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Eph 5 Live As Lights</Template>
  <TotalTime>659</TotalTime>
  <Words>574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 Narrow</vt:lpstr>
      <vt:lpstr>Bodoni MT</vt:lpstr>
      <vt:lpstr>Calibri</vt:lpstr>
      <vt:lpstr>Times New Roman</vt:lpstr>
      <vt:lpstr>Tw Cen MT</vt:lpstr>
      <vt:lpstr>Tw Cen MT Condensed</vt:lpstr>
      <vt:lpstr>Wingdings 3</vt:lpstr>
      <vt:lpstr>Integral</vt:lpstr>
      <vt:lpstr>Lights IN the Home</vt:lpstr>
      <vt:lpstr>PowerPoint Presentation</vt:lpstr>
      <vt:lpstr>Lights In The HOme</vt:lpstr>
      <vt:lpstr>Lights In The HOme</vt:lpstr>
      <vt:lpstr>Lights In The HOme</vt:lpstr>
      <vt:lpstr>Lights In The HOme</vt:lpstr>
      <vt:lpstr>Lights In The HOme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Lights IN the Home</dc:title>
  <dc:creator>User</dc:creator>
  <cp:lastModifiedBy>Coulter Wickerham</cp:lastModifiedBy>
  <cp:revision>21</cp:revision>
  <dcterms:created xsi:type="dcterms:W3CDTF">2015-06-14T01:55:52Z</dcterms:created>
  <dcterms:modified xsi:type="dcterms:W3CDTF">2023-09-21T18:18:39Z</dcterms:modified>
</cp:coreProperties>
</file>