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6"/>
  </p:notesMasterIdLst>
  <p:sldIdLst>
    <p:sldId id="256" r:id="rId2"/>
    <p:sldId id="266" r:id="rId3"/>
    <p:sldId id="257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86" y="4984123"/>
            <a:ext cx="8106714" cy="1463040"/>
          </a:xfrm>
        </p:spPr>
        <p:txBody>
          <a:bodyPr>
            <a:noAutofit/>
          </a:bodyPr>
          <a:lstStyle/>
          <a:p>
            <a:pPr algn="ctr"/>
            <a:r>
              <a:rPr lang="en-US" sz="6600" b="1" spc="0" dirty="0">
                <a:latin typeface="Bodoni MT" panose="02070603080606020203" pitchFamily="18" charset="0"/>
              </a:rPr>
              <a:t>Speak The Truth</a:t>
            </a:r>
            <a:endParaRPr lang="en-US" sz="6000" b="1" spc="0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479" y="4984123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4:25-5:2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172" y="592428"/>
            <a:ext cx="4153964" cy="5248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592428"/>
            <a:ext cx="3871819" cy="563736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Rounded Rectangle 10"/>
          <p:cNvSpPr/>
          <p:nvPr/>
        </p:nvSpPr>
        <p:spPr>
          <a:xfrm>
            <a:off x="2690666" y="5236835"/>
            <a:ext cx="6933791" cy="127548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“Your sin will find you out.” </a:t>
            </a:r>
          </a:p>
          <a:p>
            <a:pPr algn="r"/>
            <a:r>
              <a:rPr lang="en-US" sz="3200" b="1" dirty="0"/>
              <a:t>–Moses (Nu 32:23)</a:t>
            </a:r>
          </a:p>
        </p:txBody>
      </p:sp>
    </p:spTree>
    <p:extLst>
      <p:ext uri="{BB962C8B-B14F-4D97-AF65-F5344CB8AC3E}">
        <p14:creationId xmlns:p14="http://schemas.microsoft.com/office/powerpoint/2010/main" val="1443422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Speak The Truth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405228"/>
            <a:ext cx="11324491" cy="4860830"/>
          </a:xfrm>
        </p:spPr>
        <p:txBody>
          <a:bodyPr>
            <a:noAutofit/>
          </a:bodyPr>
          <a:lstStyle/>
          <a:p>
            <a:r>
              <a:rPr lang="en-US" sz="4000" b="1" dirty="0"/>
              <a:t>The New Humanity, A Divine Creation </a:t>
            </a:r>
            <a:r>
              <a:rPr lang="en-US" sz="4000" b="1" dirty="0" err="1"/>
              <a:t>Ch</a:t>
            </a:r>
            <a:r>
              <a:rPr lang="en-US" sz="4000" b="1" dirty="0"/>
              <a:t> 1-3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1 Paul’s Praise &amp; Petition For God’s Blessings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spc="-150" dirty="0" err="1"/>
              <a:t>Ch</a:t>
            </a:r>
            <a:r>
              <a:rPr lang="en-US" sz="3600" spc="-150" dirty="0"/>
              <a:t> 2 God’s New Creation: His New Temple, His People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3 Paul’s Mission &amp; His Prayer For God’s Power</a:t>
            </a:r>
          </a:p>
          <a:p>
            <a:r>
              <a:rPr lang="en-US" sz="4000" b="1" dirty="0"/>
              <a:t>The New Man’s Life On Earth </a:t>
            </a:r>
            <a:r>
              <a:rPr lang="en-US" sz="4000" b="1" dirty="0" err="1"/>
              <a:t>Ch</a:t>
            </a:r>
            <a:r>
              <a:rPr lang="en-US" sz="4000" b="1" dirty="0"/>
              <a:t> 4-6</a:t>
            </a:r>
          </a:p>
          <a:p>
            <a:pPr>
              <a:spcBef>
                <a:spcPts val="600"/>
              </a:spcBef>
            </a:pPr>
            <a:r>
              <a:rPr lang="en-US" sz="3600" b="1" dirty="0"/>
              <a:t>	</a:t>
            </a:r>
            <a:r>
              <a:rPr lang="en-US" sz="3600" b="1" dirty="0" err="1"/>
              <a:t>Ch</a:t>
            </a:r>
            <a:r>
              <a:rPr lang="en-US" sz="3600" b="1" dirty="0"/>
              <a:t> 4 Maintaining A New Unity By A New Life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5 Out Of The Darkness &amp; Into The Light!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	</a:t>
            </a:r>
            <a:r>
              <a:rPr lang="en-US" sz="3600" dirty="0" err="1"/>
              <a:t>Ch</a:t>
            </a:r>
            <a:r>
              <a:rPr lang="en-US" sz="3600" dirty="0"/>
              <a:t> 6 Strength In The Lord For the Daily Fight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15907" y="328661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4:25-5:2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10398681" y="252164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Doctrinal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10398680" y="4904060"/>
            <a:ext cx="1957589" cy="7664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Practical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76137" y="2016203"/>
            <a:ext cx="8765555" cy="18674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4:1 		</a:t>
            </a:r>
            <a:r>
              <a:rPr lang="en-US" sz="3600" b="1" i="1" dirty="0"/>
              <a:t>Walk</a:t>
            </a:r>
            <a:r>
              <a:rPr lang="en-US" sz="3600" b="1" dirty="0"/>
              <a:t> In A Worthy Manner</a:t>
            </a:r>
          </a:p>
          <a:p>
            <a:r>
              <a:rPr lang="en-US" sz="3600" b="1" dirty="0"/>
              <a:t>4:17		Do NOT </a:t>
            </a:r>
            <a:r>
              <a:rPr lang="en-US" sz="3600" b="1" i="1" dirty="0"/>
              <a:t>Think</a:t>
            </a:r>
            <a:r>
              <a:rPr lang="en-US" sz="3600" b="1" dirty="0"/>
              <a:t> Like The World</a:t>
            </a:r>
            <a:r>
              <a:rPr lang="en-US" sz="3600" dirty="0"/>
              <a:t> </a:t>
            </a:r>
          </a:p>
          <a:p>
            <a:r>
              <a:rPr lang="en-US" sz="3600" b="1" dirty="0"/>
              <a:t>But be </a:t>
            </a:r>
            <a:r>
              <a:rPr lang="en-US" sz="3600" b="1" i="1" dirty="0"/>
              <a:t>renewed in the spirit of our minds (v23)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38" y="163184"/>
            <a:ext cx="9720072" cy="1499616"/>
          </a:xfrm>
        </p:spPr>
        <p:txBody>
          <a:bodyPr>
            <a:noAutofit/>
          </a:bodyPr>
          <a:lstStyle/>
          <a:p>
            <a:r>
              <a:rPr lang="en-US" sz="6000" b="1" spc="600" dirty="0"/>
              <a:t>Speak The Truth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366591"/>
            <a:ext cx="11324491" cy="5201634"/>
          </a:xfrm>
        </p:spPr>
        <p:txBody>
          <a:bodyPr>
            <a:noAutofit/>
          </a:bodyPr>
          <a:lstStyle/>
          <a:p>
            <a:r>
              <a:rPr lang="en-US" sz="4000" b="1" dirty="0"/>
              <a:t>What a ‘new life’ means &amp; why it matters: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Be truthful because deception hurts all of us.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Don’t let the devil divide us with anger &amp; anxiety.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Work with your hands to share with the needy.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Edify others so you’ll give grace to everyone.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/>
              <a:t>Don’t grieve the Holy Spirit</a:t>
            </a:r>
            <a:r>
              <a:rPr lang="en-US" sz="4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Be kind to each other b/c we need good attitudes.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/>
              <a:t>Imitate God: Be a pleasing, fragrant aroma</a:t>
            </a:r>
            <a:r>
              <a:rPr lang="en-US" sz="3400" dirty="0"/>
              <a:t>. </a:t>
            </a:r>
            <a:r>
              <a:rPr lang="en-US" sz="3400" b="1" dirty="0"/>
              <a:t>[2Co2:14-17]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15907" y="328661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4:25-5:2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0175" y="1991461"/>
            <a:ext cx="10631253" cy="18674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Imitation is not only a </a:t>
            </a:r>
            <a:r>
              <a:rPr lang="en-US" sz="3600" b="1" i="1" dirty="0"/>
              <a:t>need to</a:t>
            </a:r>
            <a:r>
              <a:rPr lang="en-US" sz="3600" b="1" dirty="0"/>
              <a:t> but what we </a:t>
            </a:r>
            <a:r>
              <a:rPr lang="en-US" sz="3600" b="1" i="1" dirty="0"/>
              <a:t>CAN DO</a:t>
            </a:r>
            <a:r>
              <a:rPr lang="en-US" sz="3600" b="1" dirty="0"/>
              <a:t>! </a:t>
            </a:r>
          </a:p>
          <a:p>
            <a:pPr algn="ctr"/>
            <a:r>
              <a:rPr lang="en-US" sz="3600" b="1" dirty="0"/>
              <a:t>He won’t ask His children to do something they can’t. </a:t>
            </a:r>
          </a:p>
          <a:p>
            <a:pPr algn="ctr"/>
            <a:r>
              <a:rPr lang="en-US" sz="3600" b="1" i="1" dirty="0"/>
              <a:t>Our Father </a:t>
            </a:r>
            <a:r>
              <a:rPr lang="en-US" sz="3600" b="1" dirty="0"/>
              <a:t>wants us to look like Him! </a:t>
            </a:r>
            <a:r>
              <a:rPr lang="en-US" sz="3200" b="1" dirty="0">
                <a:latin typeface="Arial Narrow" panose="020B0606020202030204" pitchFamily="34" charset="0"/>
              </a:rPr>
              <a:t>(1 John 3:1)</a:t>
            </a:r>
            <a:endParaRPr lang="en-US" sz="36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 4 Not Like the Gentiles</Template>
  <TotalTime>192</TotalTime>
  <Words>277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Narrow</vt:lpstr>
      <vt:lpstr>Bodoni MT</vt:lpstr>
      <vt:lpstr>Calibri</vt:lpstr>
      <vt:lpstr>Times New Roman</vt:lpstr>
      <vt:lpstr>Tw Cen MT</vt:lpstr>
      <vt:lpstr>Tw Cen MT Condensed</vt:lpstr>
      <vt:lpstr>Wingdings 3</vt:lpstr>
      <vt:lpstr>Integral</vt:lpstr>
      <vt:lpstr>Speak The Truth</vt:lpstr>
      <vt:lpstr>PowerPoint Presentation</vt:lpstr>
      <vt:lpstr>Speak The Truth</vt:lpstr>
      <vt:lpstr>Speak The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The Truth</dc:title>
  <dc:creator>User</dc:creator>
  <cp:lastModifiedBy>Coulter Wickerham</cp:lastModifiedBy>
  <cp:revision>9</cp:revision>
  <dcterms:created xsi:type="dcterms:W3CDTF">2015-05-31T02:49:19Z</dcterms:created>
  <dcterms:modified xsi:type="dcterms:W3CDTF">2023-09-06T18:33:08Z</dcterms:modified>
</cp:coreProperties>
</file>