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5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4422" autoAdjust="0"/>
  </p:normalViewPr>
  <p:slideViewPr>
    <p:cSldViewPr snapToGrid="0">
      <p:cViewPr varScale="1">
        <p:scale>
          <a:sx n="116" d="100"/>
          <a:sy n="116" d="100"/>
        </p:scale>
        <p:origin x="89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AE329-3D65-47B2-961A-1E9445BF0515}" type="datetimeFigureOut">
              <a:rPr lang="en-US" smtClean="0"/>
              <a:t>7/9/23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CB627-E51C-49F8-B25B-B0440DD7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CB627-E51C-49F8-B25B-B0440DD7DF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7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CB627-E51C-49F8-B25B-B0440DD7DF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27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CB627-E51C-49F8-B25B-B0440DD7DF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20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CB627-E51C-49F8-B25B-B0440DD7DF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19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7/9/23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77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7/9/23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9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7/9/23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62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63184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7/9/23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30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7/9/23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51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7/9/23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9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7/9/23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7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7/9/23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9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7/9/23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5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7/9/23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5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7/9/23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34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275720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7/9/23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404286"/>
            <a:ext cx="0" cy="91440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30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Blessed For His Glory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A Study of </a:t>
            </a:r>
            <a:br>
              <a:rPr lang="en-US" sz="2800" dirty="0"/>
            </a:br>
            <a:r>
              <a:rPr lang="en-US" sz="2800" dirty="0"/>
              <a:t>Ephesians 1:1-14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243E9F0-F509-844C-E593-8B8B72C6396C}"/>
              </a:ext>
            </a:extLst>
          </p:cNvPr>
          <p:cNvSpPr/>
          <p:nvPr/>
        </p:nvSpPr>
        <p:spPr>
          <a:xfrm>
            <a:off x="2321396" y="741747"/>
            <a:ext cx="7549208" cy="3235992"/>
          </a:xfrm>
          <a:prstGeom prst="round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1:28 God Blessed Them</a:t>
            </a:r>
          </a:p>
          <a:p>
            <a:pPr algn="ctr" defTabSz="914400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 the God &amp; Father of our Lord Jesus Christ, Who has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 with every spiritual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blessing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heavenly places in Christ.”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1:3</a:t>
            </a:r>
            <a:endParaRPr 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132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Blessed For His Glory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662800"/>
            <a:ext cx="11324491" cy="4860830"/>
          </a:xfrm>
        </p:spPr>
        <p:txBody>
          <a:bodyPr>
            <a:noAutofit/>
          </a:bodyPr>
          <a:lstStyle/>
          <a:p>
            <a:r>
              <a:rPr lang="en-US" sz="3800" b="1" dirty="0"/>
              <a:t>Don’t overlook the 1</a:t>
            </a:r>
            <a:r>
              <a:rPr lang="en-US" sz="3800" b="1" baseline="30000" dirty="0"/>
              <a:t>st</a:t>
            </a:r>
            <a:r>
              <a:rPr lang="en-US" sz="3800" b="1" dirty="0"/>
              <a:t> verse:</a:t>
            </a:r>
            <a:r>
              <a:rPr lang="en-US" sz="3800" dirty="0"/>
              <a:t> </a:t>
            </a:r>
            <a:r>
              <a:rPr lang="en-US" sz="3800" i="1" dirty="0"/>
              <a:t>Called by the will of God</a:t>
            </a:r>
            <a:br>
              <a:rPr lang="en-US" sz="3800" i="1" dirty="0"/>
            </a:br>
            <a:r>
              <a:rPr lang="en-US" sz="3800" i="1" dirty="0"/>
              <a:t>	To the saints… who are faithful in Christ Jesus. </a:t>
            </a:r>
          </a:p>
          <a:p>
            <a:r>
              <a:rPr lang="en-US" sz="3800" b="1" dirty="0"/>
              <a:t>The 2</a:t>
            </a:r>
            <a:r>
              <a:rPr lang="en-US" sz="3800" b="1" baseline="30000" dirty="0"/>
              <a:t>nd</a:t>
            </a:r>
            <a:r>
              <a:rPr lang="en-US" sz="3800" b="1" dirty="0"/>
              <a:t> sentence spans v3-14!</a:t>
            </a:r>
            <a:r>
              <a:rPr lang="en-US" sz="3800" dirty="0"/>
              <a:t> (202 words)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/>
              <a:t>v3 	 Praise for EVERY Spiritual Blessing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/>
              <a:t>v4-6 Praise for Election &amp; Adoption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/>
              <a:t>v7-8 Praise for Redemption &amp; Forgiveness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/>
              <a:t>v9-10 It’s ALL Summed Up In Christ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/>
              <a:t>v11-14 Praise for The Sealing of The Spirit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453532" y="381468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A Study of </a:t>
            </a:r>
            <a:br>
              <a:rPr lang="en-US" sz="2800" dirty="0"/>
            </a:br>
            <a:r>
              <a:rPr lang="en-US" sz="2800" dirty="0"/>
              <a:t>Ephesians 1:1-14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26224" y="3518689"/>
            <a:ext cx="9939551" cy="2877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 </a:t>
            </a:r>
            <a:r>
              <a:rPr lang="en-US" sz="3200" dirty="0" err="1"/>
              <a:t>Norden</a:t>
            </a:r>
            <a:r>
              <a:rPr lang="en-US" sz="3200" dirty="0"/>
              <a:t>, “the most monstrous sentence conglomeration that I have ever found in the Greek language.” </a:t>
            </a:r>
          </a:p>
          <a:p>
            <a:pPr algn="ctr"/>
            <a:r>
              <a:rPr lang="en-US" sz="3200" dirty="0"/>
              <a:t>C. Masson, “one is struck by the fullness of its words, of its majesty &amp; its perceptible rhythm from beginning to end.”</a:t>
            </a:r>
          </a:p>
          <a:p>
            <a:pPr algn="ctr"/>
            <a:r>
              <a:rPr lang="en-US" sz="3200" b="1" dirty="0"/>
              <a:t>Includes The Father, The Son, The Spirit, &amp; The Church</a:t>
            </a:r>
          </a:p>
        </p:txBody>
      </p:sp>
    </p:spTree>
    <p:extLst>
      <p:ext uri="{BB962C8B-B14F-4D97-AF65-F5344CB8AC3E}">
        <p14:creationId xmlns:p14="http://schemas.microsoft.com/office/powerpoint/2010/main" val="314577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Blessed For His Glory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662800"/>
            <a:ext cx="11324491" cy="486083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b="1" dirty="0"/>
              <a:t>v3 	 Praise for EVERY Spiritual Blessing</a:t>
            </a:r>
          </a:p>
          <a:p>
            <a:pPr marL="128016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/>
              <a:t>	The recipients are those who are </a:t>
            </a:r>
            <a:r>
              <a:rPr lang="en-US" sz="3400" i="1" dirty="0"/>
              <a:t>in Christ </a:t>
            </a:r>
            <a:r>
              <a:rPr lang="en-US" sz="3400" b="1" dirty="0"/>
              <a:t>[Rom 6:1-4]</a:t>
            </a:r>
            <a:r>
              <a:rPr lang="en-US" sz="38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>
                <a:solidFill>
                  <a:schemeClr val="bg1">
                    <a:lumMod val="75000"/>
                  </a:schemeClr>
                </a:solidFill>
              </a:rPr>
              <a:t>v4-6 Praise for Election &amp; Adoption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>
                <a:solidFill>
                  <a:schemeClr val="bg1">
                    <a:lumMod val="75000"/>
                  </a:schemeClr>
                </a:solidFill>
              </a:rPr>
              <a:t>v7-8 Praise for Redemption &amp; Forgiveness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>
                <a:solidFill>
                  <a:schemeClr val="bg1">
                    <a:lumMod val="75000"/>
                  </a:schemeClr>
                </a:solidFill>
              </a:rPr>
              <a:t>v9-10 It’s ALL Summed Up In Christ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>
                <a:solidFill>
                  <a:schemeClr val="bg1">
                    <a:lumMod val="75000"/>
                  </a:schemeClr>
                </a:solidFill>
              </a:rPr>
              <a:t>v11-14 Praise for The Sealing of The Spirit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453532" y="381468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A Study of </a:t>
            </a:r>
            <a:br>
              <a:rPr lang="en-US" sz="2800" dirty="0"/>
            </a:br>
            <a:r>
              <a:rPr lang="en-US" sz="2800" dirty="0"/>
              <a:t>Ephesians 1:1-14</a:t>
            </a:r>
          </a:p>
        </p:txBody>
      </p:sp>
    </p:spTree>
    <p:extLst>
      <p:ext uri="{BB962C8B-B14F-4D97-AF65-F5344CB8AC3E}">
        <p14:creationId xmlns:p14="http://schemas.microsoft.com/office/powerpoint/2010/main" val="45621772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Blessed For His Glory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662800"/>
            <a:ext cx="11324491" cy="486083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>
                <a:solidFill>
                  <a:schemeClr val="bg1">
                    <a:lumMod val="75000"/>
                  </a:schemeClr>
                </a:solidFill>
              </a:rPr>
              <a:t>v3 	 Praise for EVERY Spiritual Blessing cf.</a:t>
            </a:r>
            <a:r>
              <a:rPr lang="en-US" sz="38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3800" b="1" dirty="0">
                <a:solidFill>
                  <a:schemeClr val="bg1">
                    <a:lumMod val="75000"/>
                  </a:schemeClr>
                </a:solidFill>
              </a:rPr>
              <a:t>[Rom 6:1-4]</a:t>
            </a:r>
            <a:r>
              <a:rPr lang="en-US" sz="38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b="1" dirty="0"/>
              <a:t>v4-6 Praise for Election &amp; Adoption</a:t>
            </a:r>
          </a:p>
          <a:p>
            <a:pPr marL="128016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	God graciously chose Israel &amp; now those “in Christ.”</a:t>
            </a:r>
          </a:p>
          <a:p>
            <a:pPr marL="128016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	Paul &amp; the OT regularly use the word for groups. </a:t>
            </a:r>
          </a:p>
          <a:p>
            <a:pPr marL="128016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	Some may be shifting from Calvin due to the problem of evil. </a:t>
            </a:r>
          </a:p>
          <a:p>
            <a:pPr marL="128016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	God desires for ALL </a:t>
            </a:r>
            <a:r>
              <a:rPr lang="en-US" sz="3200" b="1" dirty="0"/>
              <a:t>(1Ti 2:4)</a:t>
            </a:r>
            <a:r>
              <a:rPr lang="en-US" sz="3200" dirty="0"/>
              <a:t> to be selected for adoption.  </a:t>
            </a:r>
            <a:endParaRPr lang="en-US" sz="32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>
                <a:solidFill>
                  <a:schemeClr val="bg1">
                    <a:lumMod val="75000"/>
                  </a:schemeClr>
                </a:solidFill>
              </a:rPr>
              <a:t>v7-8 Praise for Redemption &amp; Forgiveness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>
                <a:solidFill>
                  <a:schemeClr val="bg1">
                    <a:lumMod val="75000"/>
                  </a:schemeClr>
                </a:solidFill>
              </a:rPr>
              <a:t>v9-10 It’s ALL Summed Up In Christ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>
                <a:solidFill>
                  <a:schemeClr val="bg1">
                    <a:lumMod val="75000"/>
                  </a:schemeClr>
                </a:solidFill>
              </a:rPr>
              <a:t>v11-14 Praise for The Sealing of The Spirit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453532" y="381468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A Study of </a:t>
            </a:r>
            <a:br>
              <a:rPr lang="en-US" sz="2800" dirty="0"/>
            </a:br>
            <a:r>
              <a:rPr lang="en-US" sz="2800" dirty="0"/>
              <a:t>Ephesians 1:1-14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26224" y="3807725"/>
            <a:ext cx="9939551" cy="27159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/>
              <a:t>“Paul is not talking about the pre-time electing or choosing of individual humans outside of Christ to be in Christ, but rather of the election of Christ &amp; what is destined to happen to those, whoever they may be, who are in Christ.”</a:t>
            </a:r>
          </a:p>
          <a:p>
            <a:pPr algn="r"/>
            <a:r>
              <a:rPr lang="en-US" sz="2400" dirty="0"/>
              <a:t>–B. Witherington (Methodist)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536803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Blessed For His Glory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662800"/>
            <a:ext cx="11324491" cy="486083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v3 	 Praise for EVERY Spiritual Blessing cf.</a:t>
            </a:r>
            <a:r>
              <a:rPr lang="en-US" sz="36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[Rom 6:1-4]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v4-6 Praise for Election &amp; Adoption [1Ti 2:4]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/>
              <a:t>v7-8 Praise for Redemption &amp; Forgiveness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  <a:p>
            <a:pPr marL="128016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	Christ’s blood allows our sins to be passed over.</a:t>
            </a:r>
            <a:br>
              <a:rPr lang="en-US" sz="3200" dirty="0"/>
            </a:br>
            <a:r>
              <a:rPr lang="en-US" sz="3200" dirty="0"/>
              <a:t>	Our redemption recalls Israel’s Exodus, His lavish grace! 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v9-10 It’s ALL Summed Up In Christ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v11-14 Praise for The Sealing of The Spirit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453532" y="381468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A Study of </a:t>
            </a:r>
            <a:br>
              <a:rPr lang="en-US" sz="2800" dirty="0"/>
            </a:br>
            <a:r>
              <a:rPr lang="en-US" sz="2800" dirty="0"/>
              <a:t>Ephesians 1:1-14</a:t>
            </a:r>
          </a:p>
        </p:txBody>
      </p:sp>
    </p:spTree>
    <p:extLst>
      <p:ext uri="{BB962C8B-B14F-4D97-AF65-F5344CB8AC3E}">
        <p14:creationId xmlns:p14="http://schemas.microsoft.com/office/powerpoint/2010/main" val="34863304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Blessed For His Glory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662800"/>
            <a:ext cx="11324491" cy="486083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v3 	 Praise for EVERY Spiritual Blessing cf.</a:t>
            </a:r>
            <a:r>
              <a:rPr lang="en-US" sz="36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[Rom 6:1-4]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v4-6 Praise for Election &amp; Adoption [1Ti 2:4]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v7-8 Praise for Redemption &amp; Forgiveness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/>
              <a:t>v9-10 It’s ALL Summed Up In Christ</a:t>
            </a:r>
          </a:p>
          <a:p>
            <a:pPr marL="128016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	It is similar to what Paul says in </a:t>
            </a:r>
            <a:r>
              <a:rPr lang="en-US" sz="3200" b="1" dirty="0"/>
              <a:t>[Col 1:17-27]</a:t>
            </a:r>
            <a:endParaRPr lang="en-US" sz="3200" dirty="0"/>
          </a:p>
          <a:p>
            <a:pPr marL="128016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	Do </a:t>
            </a:r>
            <a:r>
              <a:rPr lang="en-US" sz="3200" b="1" dirty="0"/>
              <a:t>Col 3:3 &amp; Gal 2:20 </a:t>
            </a:r>
            <a:r>
              <a:rPr lang="en-US" sz="3200" dirty="0"/>
              <a:t>summarize our life? If not, why?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v11-14 Praise for The Sealing of The Spirit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453532" y="381468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A Study of </a:t>
            </a:r>
            <a:br>
              <a:rPr lang="en-US" sz="2800" dirty="0"/>
            </a:br>
            <a:r>
              <a:rPr lang="en-US" sz="2800" dirty="0"/>
              <a:t>Ephesians 1:1-14</a:t>
            </a:r>
          </a:p>
        </p:txBody>
      </p:sp>
    </p:spTree>
    <p:extLst>
      <p:ext uri="{BB962C8B-B14F-4D97-AF65-F5344CB8AC3E}">
        <p14:creationId xmlns:p14="http://schemas.microsoft.com/office/powerpoint/2010/main" val="374809197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Blessed For His Glory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499023"/>
            <a:ext cx="11324491" cy="50791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v3 	 Praise for EVERY Spiritual Blessing cf.</a:t>
            </a:r>
            <a:r>
              <a:rPr lang="en-US" sz="36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[Rom 6:1-4]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v4-6 Praise for Election &amp; Adoption [1Ti 2:4]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v7-8 Praise for Redemption &amp; Forgiveness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v9-10 It’s ALL Summed Up In Christ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[Col 1:17-27; 3:3]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/>
              <a:t>v11-14 Praise for The Sealing of The Spirit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/>
              <a:t>	</a:t>
            </a:r>
            <a:r>
              <a:rPr lang="en-US" sz="3600" dirty="0"/>
              <a:t>This section foreshadows what will come in </a:t>
            </a:r>
            <a:r>
              <a:rPr lang="en-US" sz="3600" b="1" dirty="0"/>
              <a:t>Ch2</a:t>
            </a:r>
            <a:r>
              <a:rPr lang="en-US" sz="3600" dirty="0"/>
              <a:t>.</a:t>
            </a:r>
          </a:p>
          <a:p>
            <a:pPr marL="128016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	Both Jews &amp; Gentiles received the OT promised Spirit. </a:t>
            </a:r>
          </a:p>
          <a:p>
            <a:pPr marL="128016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3x all this is done “to the </a:t>
            </a:r>
            <a:r>
              <a:rPr lang="en-US" sz="3600" i="1" dirty="0"/>
              <a:t>PRAISE</a:t>
            </a:r>
            <a:r>
              <a:rPr lang="en-US" sz="3600" dirty="0"/>
              <a:t> of the glory of God!”</a:t>
            </a:r>
          </a:p>
          <a:p>
            <a:pPr marL="128016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/>
              <a:t>See Past The Temporal, Choose His Eternal Blessings!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453532" y="381468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A Study of </a:t>
            </a:r>
            <a:br>
              <a:rPr lang="en-US" sz="2800" dirty="0"/>
            </a:br>
            <a:r>
              <a:rPr lang="en-US" sz="2800" dirty="0"/>
              <a:t>Ephesians 1:1-14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28206" y="1281333"/>
            <a:ext cx="9939551" cy="23905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/>
              <a:t>“God’s gracious purposes for Jews &amp; Gentiles is for his own glory, &amp; that goal is fulfilled, partially at least, as he is honored in the presence of human beings &amp; angelic powers when men &amp; women, redeemed from sin, live in accordance with his will &amp; display the family likeness which stamps them as his children.” –F.F. Bruce, 264</a:t>
            </a:r>
            <a:endParaRPr lang="en-US" sz="28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833337" y="1421223"/>
            <a:ext cx="6525325" cy="239058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“</a:t>
            </a:r>
            <a:r>
              <a:rPr lang="en-US" sz="2800" i="1" dirty="0"/>
              <a:t>B/c I have given waters in the wilderness </a:t>
            </a:r>
            <a:br>
              <a:rPr lang="en-US" sz="2800" i="1" dirty="0"/>
            </a:br>
            <a:r>
              <a:rPr lang="en-US" sz="2800" i="1" dirty="0"/>
              <a:t>And rivers in the dessert,</a:t>
            </a:r>
            <a:endParaRPr lang="en-US" sz="2800" dirty="0"/>
          </a:p>
          <a:p>
            <a:pPr algn="ctr"/>
            <a:r>
              <a:rPr lang="en-US" sz="2800" i="1" dirty="0"/>
              <a:t>To give drink to My chosen people. </a:t>
            </a:r>
            <a:br>
              <a:rPr lang="en-US" sz="2800" i="1" dirty="0"/>
            </a:br>
            <a:r>
              <a:rPr lang="en-US" sz="2800" i="1" dirty="0"/>
              <a:t>The people whom I formed for Myself, </a:t>
            </a:r>
            <a:br>
              <a:rPr lang="en-US" sz="2800" i="1" dirty="0"/>
            </a:br>
            <a:r>
              <a:rPr lang="en-US" sz="2800" i="1" dirty="0"/>
              <a:t>will declare My Praise</a:t>
            </a:r>
            <a:r>
              <a:rPr lang="en-US" sz="2800" dirty="0"/>
              <a:t>!” –</a:t>
            </a:r>
            <a:r>
              <a:rPr lang="en-US" sz="2800" b="1" dirty="0"/>
              <a:t>Isaiah 43:20-21</a:t>
            </a:r>
          </a:p>
        </p:txBody>
      </p:sp>
    </p:spTree>
    <p:extLst>
      <p:ext uri="{BB962C8B-B14F-4D97-AF65-F5344CB8AC3E}">
        <p14:creationId xmlns:p14="http://schemas.microsoft.com/office/powerpoint/2010/main" val="42573789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623</TotalTime>
  <Words>791</Words>
  <Application>Microsoft Macintosh PowerPoint</Application>
  <PresentationFormat>Widescreen</PresentationFormat>
  <Paragraphs>72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Tw Cen MT Condensed</vt:lpstr>
      <vt:lpstr>Wingdings 3</vt:lpstr>
      <vt:lpstr>Integral</vt:lpstr>
      <vt:lpstr>Blessed For His Glory</vt:lpstr>
      <vt:lpstr>Blessed For His Glory</vt:lpstr>
      <vt:lpstr>Blessed For His Glory</vt:lpstr>
      <vt:lpstr>Blessed For His Glory</vt:lpstr>
      <vt:lpstr>Blessed For His Glory</vt:lpstr>
      <vt:lpstr>Blessed For His Glory</vt:lpstr>
      <vt:lpstr>Blessed For His Glory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For His Glory</dc:title>
  <dc:creator>User</dc:creator>
  <cp:lastModifiedBy>Paul Finney</cp:lastModifiedBy>
  <cp:revision>22</cp:revision>
  <dcterms:created xsi:type="dcterms:W3CDTF">2015-03-15T02:17:47Z</dcterms:created>
  <dcterms:modified xsi:type="dcterms:W3CDTF">2023-07-09T17:35:13Z</dcterms:modified>
</cp:coreProperties>
</file>