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3DA"/>
    <a:srgbClr val="413633"/>
    <a:srgbClr val="D6E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15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3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7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2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0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8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0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0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8031-FF87-4928-AA55-B1F136593721}" type="datetimeFigureOut">
              <a:rPr lang="en-US" smtClean="0"/>
              <a:t>6/24/23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EC54-3246-4BEC-BC23-36AD8781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888" y="1028517"/>
            <a:ext cx="7090468" cy="2387600"/>
          </a:xfrm>
        </p:spPr>
        <p:txBody>
          <a:bodyPr>
            <a:normAutofit/>
          </a:bodyPr>
          <a:lstStyle/>
          <a:p>
            <a:r>
              <a:rPr lang="en-US" sz="5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Returning To The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en-US" sz="6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Tree of Life</a:t>
            </a:r>
            <a:endParaRPr lang="en-US" sz="6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109" y="3839583"/>
            <a:ext cx="7406027" cy="2424201"/>
          </a:xfrm>
        </p:spPr>
        <p:txBody>
          <a:bodyPr>
            <a:normAutofit/>
          </a:bodyPr>
          <a:lstStyle/>
          <a:p>
            <a:r>
              <a:rPr lang="en-US" sz="3200"/>
              <a:t>There were </a:t>
            </a:r>
            <a:r>
              <a:rPr lang="en-US" sz="3200" b="1" i="1"/>
              <a:t>two</a:t>
            </a:r>
            <a:r>
              <a:rPr lang="en-US" sz="3200"/>
              <a:t> trees to begin with. </a:t>
            </a:r>
            <a:br>
              <a:rPr lang="en-US" sz="3200"/>
            </a:br>
            <a:r>
              <a:rPr lang="en-US" sz="3200"/>
              <a:t>This must be distinctly understood. </a:t>
            </a:r>
          </a:p>
          <a:p>
            <a:r>
              <a:rPr lang="en-US" sz="3200"/>
              <a:t>The Tree of Life &amp; The Tree of…</a:t>
            </a:r>
            <a:br>
              <a:rPr lang="en-US" sz="3200"/>
            </a:br>
            <a:r>
              <a:rPr lang="en-US" sz="3200"/>
              <a:t>The Knowledge of Good &amp; Evil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573" y="-3552"/>
            <a:ext cx="4572000" cy="6858000"/>
          </a:xfrm>
          <a:prstGeom prst="rect">
            <a:avLst/>
          </a:prstGeom>
        </p:spPr>
      </p:pic>
      <p:pic>
        <p:nvPicPr>
          <p:cNvPr id="2050" name="Picture 2" descr="May be an image of 9 people and tree">
            <a:extLst>
              <a:ext uri="{FF2B5EF4-FFF2-40B4-BE49-F238E27FC236}">
                <a16:creationId xmlns:a16="http://schemas.microsoft.com/office/drawing/2014/main" id="{F0F911B8-E9BE-4683-5F55-C4BD92DC8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09" y="568675"/>
            <a:ext cx="7248247" cy="586283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5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417" y="90667"/>
            <a:ext cx="7942741" cy="1482512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Returning To 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Tree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20" y="1642816"/>
            <a:ext cx="7626455" cy="5000580"/>
          </a:xfrm>
        </p:spPr>
        <p:txBody>
          <a:bodyPr>
            <a:normAutofit/>
          </a:bodyPr>
          <a:lstStyle/>
          <a:p>
            <a:pPr algn="l" defTabSz="274320"/>
            <a:r>
              <a:rPr lang="en-US" sz="3200" b="1" dirty="0"/>
              <a:t>Scripture depicts God’s love for trees. </a:t>
            </a:r>
            <a:br>
              <a:rPr lang="en-US" sz="3200" dirty="0"/>
            </a:br>
            <a:r>
              <a:rPr lang="en-US" sz="2800" dirty="0"/>
              <a:t>	</a:t>
            </a:r>
            <a:r>
              <a:rPr lang="en-US" sz="2800" b="1" dirty="0"/>
              <a:t>[Genesis 2:4-9]</a:t>
            </a:r>
            <a:r>
              <a:rPr lang="en-US" sz="2800" dirty="0"/>
              <a:t> v9 They’re beautiful!</a:t>
            </a:r>
          </a:p>
          <a:p>
            <a:pPr algn="l" defTabSz="274320"/>
            <a:r>
              <a:rPr lang="en-US" sz="2800" dirty="0"/>
              <a:t>	Disobedience changed things </a:t>
            </a:r>
            <a:r>
              <a:rPr lang="en-US" sz="2800" b="1" dirty="0"/>
              <a:t>[3:22-24]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	Changed the relationship with each other </a:t>
            </a:r>
            <a:r>
              <a:rPr lang="en-US" sz="2800" b="1" dirty="0"/>
              <a:t>[3:7]</a:t>
            </a:r>
            <a:r>
              <a:rPr lang="en-US" sz="2800" dirty="0"/>
              <a:t>.</a:t>
            </a:r>
          </a:p>
          <a:p>
            <a:pPr algn="l" defTabSz="274320"/>
            <a:r>
              <a:rPr lang="en-US" sz="3200" b="1" dirty="0"/>
              <a:t>Several tree stories in scripture: </a:t>
            </a:r>
            <a:br>
              <a:rPr lang="en-US" sz="2800" b="1" dirty="0"/>
            </a:br>
            <a:r>
              <a:rPr lang="en-US" sz="2800" b="1" dirty="0"/>
              <a:t>	[Job 14:7-14]</a:t>
            </a:r>
            <a:r>
              <a:rPr lang="en-US" sz="2800" dirty="0"/>
              <a:t> Job compares man to trees.  </a:t>
            </a:r>
            <a:br>
              <a:rPr lang="en-US" sz="2800" dirty="0"/>
            </a:br>
            <a:r>
              <a:rPr lang="en-US" sz="2800" dirty="0"/>
              <a:t>	The Law protected trees. </a:t>
            </a:r>
            <a:r>
              <a:rPr lang="en-US" sz="2800" b="1" dirty="0"/>
              <a:t>[Dt 20:19-20] </a:t>
            </a:r>
          </a:p>
          <a:p>
            <a:pPr algn="l" defTabSz="274320"/>
            <a:r>
              <a:rPr lang="en-US" sz="3200" b="1" dirty="0"/>
              <a:t>Christ the Carpenter</a:t>
            </a:r>
            <a:r>
              <a:rPr lang="en-US" sz="3200" dirty="0"/>
              <a:t> loved &amp; used trees.</a:t>
            </a:r>
            <a:br>
              <a:rPr lang="en-US" sz="3200" dirty="0"/>
            </a:br>
            <a:r>
              <a:rPr lang="en-US" sz="3200" b="1" dirty="0"/>
              <a:t>Christ the Creator</a:t>
            </a:r>
            <a:r>
              <a:rPr lang="en-US" sz="3200" dirty="0"/>
              <a:t> made them. </a:t>
            </a:r>
            <a:r>
              <a:rPr lang="en-US" sz="3200" b="1" dirty="0"/>
              <a:t>Col 1:16	</a:t>
            </a:r>
          </a:p>
          <a:p>
            <a:pPr algn="l" defTabSz="274320"/>
            <a:r>
              <a:rPr lang="en-US" sz="2800" dirty="0"/>
              <a:t>	Be balanced: Neither worship nor waste.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37" y="3914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03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418" y="90667"/>
            <a:ext cx="7989394" cy="1570182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Returning To 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Tree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0940" y="1549506"/>
            <a:ext cx="7574293" cy="4767311"/>
          </a:xfrm>
        </p:spPr>
        <p:txBody>
          <a:bodyPr>
            <a:normAutofit/>
          </a:bodyPr>
          <a:lstStyle/>
          <a:p>
            <a:pPr algn="l" defTabSz="274320"/>
            <a:r>
              <a:rPr lang="en-US" sz="3600" b="1" dirty="0"/>
              <a:t>Trees can be used to teach: </a:t>
            </a:r>
            <a:br>
              <a:rPr lang="en-US" sz="2800" dirty="0"/>
            </a:br>
            <a:r>
              <a:rPr lang="en-US" sz="3200" dirty="0"/>
              <a:t>	</a:t>
            </a:r>
            <a:r>
              <a:rPr lang="en-US" sz="3200" b="1" dirty="0"/>
              <a:t>John The Baptizer</a:t>
            </a:r>
            <a:r>
              <a:rPr lang="en-US" sz="3200" dirty="0"/>
              <a:t> uses Isaiah’s wording. </a:t>
            </a:r>
            <a:br>
              <a:rPr lang="en-US" sz="3200" dirty="0"/>
            </a:br>
            <a:r>
              <a:rPr lang="en-US" sz="3200" dirty="0"/>
              <a:t>	Jesus uses </a:t>
            </a:r>
            <a:r>
              <a:rPr lang="en-US" sz="3200" b="1" dirty="0"/>
              <a:t>Ezekiel 17</a:t>
            </a:r>
            <a:r>
              <a:rPr lang="en-US" sz="3200" dirty="0"/>
              <a:t> in </a:t>
            </a:r>
            <a:r>
              <a:rPr lang="en-US" sz="3200" b="1" dirty="0"/>
              <a:t>[Matt 13:31ff]</a:t>
            </a:r>
            <a:endParaRPr lang="en-US" sz="3200" dirty="0"/>
          </a:p>
          <a:p>
            <a:pPr algn="l" defTabSz="274320"/>
            <a:r>
              <a:rPr lang="en-US" sz="3200" b="1" dirty="0"/>
              <a:t>	</a:t>
            </a:r>
            <a:r>
              <a:rPr lang="en-US" sz="3200" dirty="0"/>
              <a:t>Only </a:t>
            </a:r>
            <a:r>
              <a:rPr lang="en-US" sz="3200" b="1" dirty="0"/>
              <a:t>Ezekiel </a:t>
            </a:r>
            <a:r>
              <a:rPr lang="en-US" sz="3200" dirty="0"/>
              <a:t>returns</a:t>
            </a:r>
            <a:r>
              <a:rPr lang="en-US" sz="2800" dirty="0"/>
              <a:t> to the </a:t>
            </a:r>
            <a:r>
              <a:rPr lang="en-US" sz="3200" dirty="0"/>
              <a:t>Trees of Eden:</a:t>
            </a:r>
            <a:br>
              <a:rPr lang="en-US" sz="3200" dirty="0"/>
            </a:br>
            <a:r>
              <a:rPr lang="en-US" sz="3200" dirty="0"/>
              <a:t>	Condemning Egypt’s pride </a:t>
            </a:r>
            <a:r>
              <a:rPr lang="en-US" sz="3200" b="1" dirty="0"/>
              <a:t>[31:2-14]</a:t>
            </a:r>
            <a:r>
              <a:rPr lang="en-US" sz="3200" dirty="0"/>
              <a:t>.</a:t>
            </a:r>
          </a:p>
          <a:p>
            <a:pPr algn="l" defTabSz="274320"/>
            <a:r>
              <a:rPr lang="en-US" sz="3200" b="1" dirty="0"/>
              <a:t>	[Isaiah 55] </a:t>
            </a:r>
            <a:r>
              <a:rPr lang="en-US" sz="3200" dirty="0"/>
              <a:t>Trees clap at God’s mercy!</a:t>
            </a:r>
          </a:p>
          <a:p>
            <a:pPr algn="l" defTabSz="274320"/>
            <a:r>
              <a:rPr lang="en-US" sz="3200" dirty="0"/>
              <a:t>In the anguish of our sins, comfort comes under Christ’s tree </a:t>
            </a:r>
            <a:r>
              <a:rPr lang="en-US" sz="3200" b="1" dirty="0"/>
              <a:t>[Galatians 3:10-14]</a:t>
            </a:r>
            <a:r>
              <a:rPr lang="en-US" sz="32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37" y="3914"/>
            <a:ext cx="4572000" cy="6858000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62D1336-6361-8B59-AA73-AF3DD13DE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299" y="265079"/>
            <a:ext cx="4634057" cy="623454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0645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417" y="155984"/>
            <a:ext cx="7970733" cy="1482512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Returning To 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</a:br>
            <a:r>
              <a:rPr 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Tree of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0940" y="1526414"/>
            <a:ext cx="7630276" cy="5293217"/>
          </a:xfrm>
        </p:spPr>
        <p:txBody>
          <a:bodyPr>
            <a:normAutofit/>
          </a:bodyPr>
          <a:lstStyle/>
          <a:p>
            <a:pPr algn="l" defTabSz="274320"/>
            <a:r>
              <a:rPr lang="en-US" sz="3600" b="1" dirty="0"/>
              <a:t>Trees can be used to teach: </a:t>
            </a:r>
            <a:br>
              <a:rPr lang="en-US" sz="3600" dirty="0"/>
            </a:br>
            <a:r>
              <a:rPr lang="en-US" sz="2800" dirty="0"/>
              <a:t>	</a:t>
            </a:r>
            <a:r>
              <a:rPr lang="en-US" sz="2800" b="1" dirty="0"/>
              <a:t>Jeremiah</a:t>
            </a:r>
            <a:r>
              <a:rPr lang="en-US" sz="2800" dirty="0"/>
              <a:t> is used in </a:t>
            </a:r>
            <a:r>
              <a:rPr lang="en-US" sz="2800" b="1" dirty="0"/>
              <a:t>[Romans 11:17-23]</a:t>
            </a:r>
            <a:br>
              <a:rPr lang="en-US" sz="2800" dirty="0"/>
            </a:br>
            <a:r>
              <a:rPr lang="en-US" sz="2800" dirty="0"/>
              <a:t>		The natural Olive Tree is Israel.  </a:t>
            </a:r>
            <a:br>
              <a:rPr lang="en-US" sz="2800" dirty="0"/>
            </a:br>
            <a:r>
              <a:rPr lang="en-US" sz="2800" dirty="0"/>
              <a:t>		The wild branches are Gentiles. </a:t>
            </a:r>
            <a:br>
              <a:rPr lang="en-US" sz="2800" dirty="0"/>
            </a:br>
            <a:r>
              <a:rPr lang="en-US" sz="2800" dirty="0"/>
              <a:t>	The Gentiles were added to Christ. </a:t>
            </a:r>
          </a:p>
          <a:p>
            <a:pPr algn="l" defTabSz="274320"/>
            <a:r>
              <a:rPr lang="en-US" sz="2800" dirty="0"/>
              <a:t>	The Point: Shun arrogance &amp; embrace humility!</a:t>
            </a:r>
          </a:p>
          <a:p>
            <a:pPr algn="l" defTabSz="274320"/>
            <a:r>
              <a:rPr lang="en-US" sz="3200" b="1" dirty="0"/>
              <a:t>The Revelation brings it full circle. (2:7)</a:t>
            </a:r>
            <a:endParaRPr lang="en-US" sz="3200" dirty="0"/>
          </a:p>
          <a:p>
            <a:pPr algn="l" defTabSz="274320"/>
            <a:r>
              <a:rPr lang="en-US" sz="2800" b="1" dirty="0"/>
              <a:t>	Ch  21-22</a:t>
            </a:r>
            <a:r>
              <a:rPr lang="en-US" sz="2800" dirty="0"/>
              <a:t> echoes </a:t>
            </a:r>
            <a:r>
              <a:rPr lang="en-US" sz="2800" b="1" dirty="0"/>
              <a:t>Ezekiel 47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			A tree with leaves that </a:t>
            </a:r>
            <a:r>
              <a:rPr lang="en-US" sz="2800" i="1" dirty="0"/>
              <a:t>heal the nations</a:t>
            </a:r>
            <a:r>
              <a:rPr lang="en-US" sz="2800" dirty="0"/>
              <a:t>! </a:t>
            </a:r>
          </a:p>
          <a:p>
            <a:pPr defTabSz="274320"/>
            <a:r>
              <a:rPr lang="en-US" sz="3200" b="1" dirty="0"/>
              <a:t>Who can taste this great tree of Eden?</a:t>
            </a:r>
            <a:br>
              <a:rPr lang="en-US" sz="3200" b="1" dirty="0"/>
            </a:br>
            <a:r>
              <a:rPr lang="en-US" sz="2800" b="1" dirty="0"/>
              <a:t>(Revelation 22:14)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37" y="3914"/>
            <a:ext cx="4572000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74581" y="3615619"/>
            <a:ext cx="4623516" cy="2020302"/>
          </a:xfrm>
          <a:prstGeom prst="wedgeRoundRectCallout">
            <a:avLst>
              <a:gd name="adj1" fmla="val 74783"/>
              <a:gd name="adj2" fmla="val 55971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/>
              <a:t>Those Who: </a:t>
            </a:r>
            <a:br>
              <a:rPr lang="en-US" sz="3200" b="1" dirty="0"/>
            </a:br>
            <a:r>
              <a:rPr lang="en-US" sz="2800" dirty="0"/>
              <a:t>1) Know good &amp; evil,</a:t>
            </a:r>
          </a:p>
          <a:p>
            <a:r>
              <a:rPr lang="en-US" sz="2800" dirty="0"/>
              <a:t>2) Are grateful to God, &amp; </a:t>
            </a:r>
            <a:br>
              <a:rPr lang="en-US" sz="2800" dirty="0"/>
            </a:br>
            <a:r>
              <a:rPr lang="en-US" sz="2800" dirty="0"/>
              <a:t>3) Humbly depend on Christ.</a:t>
            </a:r>
          </a:p>
        </p:txBody>
      </p:sp>
    </p:spTree>
    <p:extLst>
      <p:ext uri="{BB962C8B-B14F-4D97-AF65-F5344CB8AC3E}">
        <p14:creationId xmlns:p14="http://schemas.microsoft.com/office/powerpoint/2010/main" val="40514432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4989</TotalTime>
  <Words>348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Copperplate Gothic Bold</vt:lpstr>
      <vt:lpstr>Office Theme</vt:lpstr>
      <vt:lpstr>Returning To The  Tree of Life</vt:lpstr>
      <vt:lpstr>Returning To The  Tree of Life</vt:lpstr>
      <vt:lpstr>Returning To The  Tree of Life</vt:lpstr>
      <vt:lpstr>Returning To The  Tree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Coulter Wickerham</dc:creator>
  <cp:lastModifiedBy>Paul Finney</cp:lastModifiedBy>
  <cp:revision>15</cp:revision>
  <dcterms:created xsi:type="dcterms:W3CDTF">2018-11-30T15:16:49Z</dcterms:created>
  <dcterms:modified xsi:type="dcterms:W3CDTF">2023-06-24T22:59:45Z</dcterms:modified>
</cp:coreProperties>
</file>