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69" r:id="rId8"/>
    <p:sldId id="270" r:id="rId9"/>
    <p:sldId id="263" r:id="rId10"/>
    <p:sldId id="264" r:id="rId11"/>
    <p:sldId id="265" r:id="rId12"/>
    <p:sldId id="273" r:id="rId13"/>
    <p:sldId id="274" r:id="rId14"/>
    <p:sldId id="266" r:id="rId15"/>
    <p:sldId id="275" r:id="rId16"/>
    <p:sldId id="276"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56" d="100"/>
          <a:sy n="156" d="100"/>
        </p:scale>
        <p:origin x="808"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348241-B8BC-BF4E-BE5E-381F1715B500}" type="datetimeFigureOut">
              <a:rPr lang="en-US" smtClean="0"/>
              <a:t>6/3/23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A322B96-540E-0947-9032-76A32173D22F}" type="slidenum">
              <a:rPr lang="es-ES_tradnl" smtClean="0"/>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48241-B8BC-BF4E-BE5E-381F1715B500}" type="datetimeFigureOut">
              <a:rPr lang="en-US" smtClean="0"/>
              <a:t>6/3/23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A322B96-540E-0947-9032-76A32173D22F}" type="slidenum">
              <a:rPr lang="es-ES_tradnl" smtClean="0"/>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48241-B8BC-BF4E-BE5E-381F1715B500}" type="datetimeFigureOut">
              <a:rPr lang="en-US" smtClean="0"/>
              <a:t>6/3/23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A322B96-540E-0947-9032-76A32173D22F}" type="slidenum">
              <a:rPr lang="es-ES_tradnl" smtClean="0"/>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48241-B8BC-BF4E-BE5E-381F1715B500}" type="datetimeFigureOut">
              <a:rPr lang="en-US" smtClean="0"/>
              <a:t>6/3/23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A322B96-540E-0947-9032-76A32173D22F}" type="slidenum">
              <a:rPr lang="es-ES_tradnl" smtClean="0"/>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348241-B8BC-BF4E-BE5E-381F1715B500}" type="datetimeFigureOut">
              <a:rPr lang="en-US" smtClean="0"/>
              <a:t>6/3/23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A322B96-540E-0947-9032-76A32173D22F}" type="slidenum">
              <a:rPr lang="es-ES_tradnl" smtClean="0"/>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348241-B8BC-BF4E-BE5E-381F1715B500}" type="datetimeFigureOut">
              <a:rPr lang="en-US" smtClean="0"/>
              <a:t>6/3/23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A322B96-540E-0947-9032-76A32173D22F}" type="slidenum">
              <a:rPr lang="es-ES_tradnl" smtClean="0"/>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348241-B8BC-BF4E-BE5E-381F1715B500}" type="datetimeFigureOut">
              <a:rPr lang="en-US" smtClean="0"/>
              <a:t>6/3/23</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A322B96-540E-0947-9032-76A32173D22F}" type="slidenum">
              <a:rPr lang="es-ES_tradnl" smtClean="0"/>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348241-B8BC-BF4E-BE5E-381F1715B500}" type="datetimeFigureOut">
              <a:rPr lang="en-US" smtClean="0"/>
              <a:t>6/3/23</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A322B96-540E-0947-9032-76A32173D22F}" type="slidenum">
              <a:rPr lang="es-ES_tradnl" smtClean="0"/>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48241-B8BC-BF4E-BE5E-381F1715B500}" type="datetimeFigureOut">
              <a:rPr lang="en-US" smtClean="0"/>
              <a:t>6/3/23</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A322B96-540E-0947-9032-76A32173D22F}" type="slidenum">
              <a:rPr lang="es-ES_tradnl" smtClean="0"/>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348241-B8BC-BF4E-BE5E-381F1715B500}" type="datetimeFigureOut">
              <a:rPr lang="en-US" smtClean="0"/>
              <a:t>6/3/23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A322B96-540E-0947-9032-76A32173D22F}" type="slidenum">
              <a:rPr lang="es-ES_tradnl" smtClean="0"/>
              <a:t>‹#›</a:t>
            </a:fld>
            <a:endParaRPr lang="es-ES_tradnl"/>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4348241-B8BC-BF4E-BE5E-381F1715B500}" type="datetimeFigureOut">
              <a:rPr lang="en-US" smtClean="0"/>
              <a:t>6/3/23</a:t>
            </a:fld>
            <a:endParaRPr lang="es-ES_tradnl"/>
          </a:p>
        </p:txBody>
      </p:sp>
      <p:sp>
        <p:nvSpPr>
          <p:cNvPr id="9" name="Slide Number Placeholder 8"/>
          <p:cNvSpPr>
            <a:spLocks noGrp="1"/>
          </p:cNvSpPr>
          <p:nvPr>
            <p:ph type="sldNum" sz="quarter" idx="11"/>
          </p:nvPr>
        </p:nvSpPr>
        <p:spPr/>
        <p:txBody>
          <a:bodyPr/>
          <a:lstStyle/>
          <a:p>
            <a:fld id="{BA322B96-540E-0947-9032-76A32173D22F}" type="slidenum">
              <a:rPr lang="es-ES_tradnl" smtClean="0"/>
              <a:t>‹#›</a:t>
            </a:fld>
            <a:endParaRPr lang="es-ES_tradnl"/>
          </a:p>
        </p:txBody>
      </p:sp>
      <p:sp>
        <p:nvSpPr>
          <p:cNvPr id="10" name="Footer Placeholder 9"/>
          <p:cNvSpPr>
            <a:spLocks noGrp="1"/>
          </p:cNvSpPr>
          <p:nvPr>
            <p:ph type="ftr" sz="quarter" idx="12"/>
          </p:nvPr>
        </p:nvSpPr>
        <p:spPr/>
        <p:txBody>
          <a:bodyPr/>
          <a:lstStyle/>
          <a:p>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A322B96-540E-0947-9032-76A32173D22F}" type="slidenum">
              <a:rPr lang="es-ES_tradnl" smtClean="0"/>
              <a:t>‹#›</a:t>
            </a:fld>
            <a:endParaRPr lang="es-ES_tradnl"/>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s-ES_tradnl"/>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E4348241-B8BC-BF4E-BE5E-381F1715B500}" type="datetimeFigureOut">
              <a:rPr lang="en-US" smtClean="0"/>
              <a:t>6/3/23</a:t>
            </a:fld>
            <a:endParaRPr lang="es-ES_trad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a:p>
        </p:txBody>
      </p:sp>
      <p:sp>
        <p:nvSpPr>
          <p:cNvPr id="3" name="Subtitle 2"/>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55970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Corinthians 9b </a:t>
            </a:r>
          </a:p>
        </p:txBody>
      </p:sp>
      <p:sp>
        <p:nvSpPr>
          <p:cNvPr id="3" name="Content Placeholder 2"/>
          <p:cNvSpPr>
            <a:spLocks noGrp="1"/>
          </p:cNvSpPr>
          <p:nvPr>
            <p:ph idx="1"/>
          </p:nvPr>
        </p:nvSpPr>
        <p:spPr/>
        <p:txBody>
          <a:bodyPr/>
          <a:lstStyle/>
          <a:p>
            <a:r>
              <a:rPr lang="es-ES_tradnl" sz="4000" dirty="0" err="1"/>
              <a:t>Most</a:t>
            </a:r>
            <a:r>
              <a:rPr lang="es-ES_tradnl" sz="4000" dirty="0"/>
              <a:t> </a:t>
            </a:r>
            <a:r>
              <a:rPr lang="es-ES_tradnl" sz="4000" dirty="0" err="1"/>
              <a:t>gladly</a:t>
            </a:r>
            <a:r>
              <a:rPr lang="es-ES_tradnl" sz="4000" dirty="0"/>
              <a:t>, </a:t>
            </a:r>
            <a:r>
              <a:rPr lang="es-ES_tradnl" sz="4000" dirty="0" err="1"/>
              <a:t>therefore</a:t>
            </a:r>
            <a:r>
              <a:rPr lang="es-ES_tradnl" sz="4000" dirty="0"/>
              <a:t>, I </a:t>
            </a:r>
            <a:r>
              <a:rPr lang="es-ES_tradnl" sz="4000" dirty="0" err="1"/>
              <a:t>will</a:t>
            </a:r>
            <a:r>
              <a:rPr lang="es-ES_tradnl" sz="4000" dirty="0"/>
              <a:t> </a:t>
            </a:r>
            <a:r>
              <a:rPr lang="es-ES_tradnl" sz="4000" dirty="0" err="1"/>
              <a:t>rather</a:t>
            </a:r>
            <a:r>
              <a:rPr lang="es-ES_tradnl" sz="4000" dirty="0"/>
              <a:t> </a:t>
            </a:r>
            <a:r>
              <a:rPr lang="es-ES_tradnl" sz="4000" dirty="0" err="1"/>
              <a:t>boast</a:t>
            </a:r>
            <a:r>
              <a:rPr lang="es-ES_tradnl" sz="4000" dirty="0"/>
              <a:t> </a:t>
            </a:r>
            <a:r>
              <a:rPr lang="es-ES_tradnl" sz="4000" dirty="0" err="1"/>
              <a:t>about</a:t>
            </a:r>
            <a:r>
              <a:rPr lang="es-ES_tradnl" sz="4000" dirty="0"/>
              <a:t> </a:t>
            </a:r>
            <a:r>
              <a:rPr lang="es-ES_tradnl" sz="4000" dirty="0" err="1"/>
              <a:t>my</a:t>
            </a:r>
            <a:r>
              <a:rPr lang="es-ES_tradnl" sz="4000" dirty="0"/>
              <a:t> </a:t>
            </a:r>
            <a:r>
              <a:rPr lang="es-ES_tradnl" sz="4000" dirty="0" err="1"/>
              <a:t>weaknesses</a:t>
            </a:r>
            <a:r>
              <a:rPr lang="es-ES_tradnl" sz="4000" dirty="0"/>
              <a:t>, so </a:t>
            </a:r>
            <a:r>
              <a:rPr lang="es-ES_tradnl" sz="4000" dirty="0" err="1"/>
              <a:t>that</a:t>
            </a:r>
            <a:r>
              <a:rPr lang="es-ES_tradnl" sz="4000" dirty="0"/>
              <a:t> the </a:t>
            </a:r>
            <a:r>
              <a:rPr lang="es-ES_tradnl" sz="4000" dirty="0" err="1"/>
              <a:t>power</a:t>
            </a:r>
            <a:r>
              <a:rPr lang="es-ES_tradnl" sz="4000" dirty="0"/>
              <a:t> of </a:t>
            </a:r>
            <a:r>
              <a:rPr lang="es-ES_tradnl" sz="4000" dirty="0" err="1"/>
              <a:t>Christ</a:t>
            </a:r>
            <a:r>
              <a:rPr lang="es-ES_tradnl" sz="4000" dirty="0"/>
              <a:t> </a:t>
            </a:r>
            <a:r>
              <a:rPr lang="es-ES_tradnl" sz="4000" dirty="0" err="1"/>
              <a:t>may</a:t>
            </a:r>
            <a:r>
              <a:rPr lang="es-ES_tradnl" sz="4000" dirty="0"/>
              <a:t> </a:t>
            </a:r>
            <a:r>
              <a:rPr lang="es-ES_tradnl" sz="4000" dirty="0" err="1"/>
              <a:t>dwell</a:t>
            </a:r>
            <a:r>
              <a:rPr lang="es-ES_tradnl" sz="4000" dirty="0"/>
              <a:t> in me. </a:t>
            </a:r>
          </a:p>
          <a:p>
            <a:endParaRPr lang="en-CA" dirty="0"/>
          </a:p>
        </p:txBody>
      </p:sp>
    </p:spTree>
    <p:extLst>
      <p:ext uri="{BB962C8B-B14F-4D97-AF65-F5344CB8AC3E}">
        <p14:creationId xmlns:p14="http://schemas.microsoft.com/office/powerpoint/2010/main" val="95189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Corinthians 12:10</a:t>
            </a:r>
          </a:p>
        </p:txBody>
      </p:sp>
      <p:sp>
        <p:nvSpPr>
          <p:cNvPr id="3" name="Content Placeholder 2"/>
          <p:cNvSpPr>
            <a:spLocks noGrp="1"/>
          </p:cNvSpPr>
          <p:nvPr>
            <p:ph idx="1"/>
          </p:nvPr>
        </p:nvSpPr>
        <p:spPr/>
        <p:txBody>
          <a:bodyPr>
            <a:normAutofit fontScale="92500" lnSpcReduction="10000"/>
          </a:bodyPr>
          <a:lstStyle/>
          <a:p>
            <a:r>
              <a:rPr lang="es-ES_tradnl" sz="4400" dirty="0" err="1"/>
              <a:t>Therefore</a:t>
            </a:r>
            <a:r>
              <a:rPr lang="es-ES_tradnl" sz="4400" dirty="0"/>
              <a:t> I am </a:t>
            </a:r>
            <a:r>
              <a:rPr lang="es-ES_tradnl" sz="4400" dirty="0" err="1"/>
              <a:t>well</a:t>
            </a:r>
            <a:r>
              <a:rPr lang="es-ES_tradnl" sz="4400" dirty="0"/>
              <a:t> </a:t>
            </a:r>
            <a:r>
              <a:rPr lang="es-ES_tradnl" sz="4400" dirty="0" err="1"/>
              <a:t>content</a:t>
            </a:r>
            <a:r>
              <a:rPr lang="es-ES_tradnl" sz="4400" dirty="0"/>
              <a:t> </a:t>
            </a:r>
            <a:r>
              <a:rPr lang="es-ES_tradnl" sz="4400" dirty="0" err="1"/>
              <a:t>with</a:t>
            </a:r>
            <a:r>
              <a:rPr lang="es-ES_tradnl" sz="4400" dirty="0"/>
              <a:t> </a:t>
            </a:r>
            <a:r>
              <a:rPr lang="es-ES_tradnl" sz="4400" dirty="0" err="1"/>
              <a:t>weaknesses</a:t>
            </a:r>
            <a:r>
              <a:rPr lang="es-ES_tradnl" sz="4400" dirty="0"/>
              <a:t>, </a:t>
            </a:r>
            <a:r>
              <a:rPr lang="es-ES_tradnl" sz="4400" dirty="0" err="1"/>
              <a:t>with</a:t>
            </a:r>
            <a:r>
              <a:rPr lang="es-ES_tradnl" sz="4400" dirty="0"/>
              <a:t> </a:t>
            </a:r>
            <a:r>
              <a:rPr lang="es-ES_tradnl" sz="4400" dirty="0" err="1"/>
              <a:t>insults</a:t>
            </a:r>
            <a:r>
              <a:rPr lang="es-ES_tradnl" sz="4400" dirty="0"/>
              <a:t>, </a:t>
            </a:r>
            <a:r>
              <a:rPr lang="es-ES_tradnl" sz="4400" dirty="0" err="1"/>
              <a:t>with</a:t>
            </a:r>
            <a:r>
              <a:rPr lang="es-ES_tradnl" sz="4400" dirty="0"/>
              <a:t> </a:t>
            </a:r>
            <a:r>
              <a:rPr lang="es-ES_tradnl" sz="4400" dirty="0" err="1"/>
              <a:t>distresses</a:t>
            </a:r>
            <a:r>
              <a:rPr lang="es-ES_tradnl" sz="4400" dirty="0"/>
              <a:t>, </a:t>
            </a:r>
            <a:r>
              <a:rPr lang="es-ES_tradnl" sz="4400" dirty="0" err="1"/>
              <a:t>with</a:t>
            </a:r>
            <a:r>
              <a:rPr lang="es-ES_tradnl" sz="4400" dirty="0"/>
              <a:t> </a:t>
            </a:r>
            <a:r>
              <a:rPr lang="es-ES_tradnl" sz="4400" dirty="0" err="1"/>
              <a:t>persecutions</a:t>
            </a:r>
            <a:r>
              <a:rPr lang="es-ES_tradnl" sz="4400" dirty="0"/>
              <a:t>, </a:t>
            </a:r>
            <a:r>
              <a:rPr lang="es-ES_tradnl" sz="4400" dirty="0" err="1"/>
              <a:t>with</a:t>
            </a:r>
            <a:r>
              <a:rPr lang="es-ES_tradnl" sz="4400" dirty="0"/>
              <a:t> </a:t>
            </a:r>
            <a:r>
              <a:rPr lang="es-ES_tradnl" sz="4400" dirty="0" err="1"/>
              <a:t>difficulties</a:t>
            </a:r>
            <a:r>
              <a:rPr lang="es-ES_tradnl" sz="4400" dirty="0"/>
              <a:t>, for </a:t>
            </a:r>
            <a:r>
              <a:rPr lang="es-ES_tradnl" sz="4400" dirty="0" err="1"/>
              <a:t>Christ’s</a:t>
            </a:r>
            <a:r>
              <a:rPr lang="es-ES_tradnl" sz="4400" dirty="0"/>
              <a:t> sake; for </a:t>
            </a:r>
            <a:r>
              <a:rPr lang="es-ES_tradnl" sz="4400" dirty="0" err="1"/>
              <a:t>when</a:t>
            </a:r>
            <a:r>
              <a:rPr lang="es-ES_tradnl" sz="4400" dirty="0"/>
              <a:t> I am </a:t>
            </a:r>
            <a:r>
              <a:rPr lang="es-ES_tradnl" sz="4400" dirty="0" err="1"/>
              <a:t>weak</a:t>
            </a:r>
            <a:r>
              <a:rPr lang="es-ES_tradnl" sz="4400" dirty="0"/>
              <a:t>, </a:t>
            </a:r>
            <a:r>
              <a:rPr lang="es-ES_tradnl" sz="4400" dirty="0" err="1"/>
              <a:t>then</a:t>
            </a:r>
            <a:r>
              <a:rPr lang="es-ES_tradnl" sz="4400" dirty="0"/>
              <a:t> I am </a:t>
            </a:r>
            <a:r>
              <a:rPr lang="es-ES_tradnl" sz="4400" dirty="0" err="1"/>
              <a:t>strong</a:t>
            </a:r>
            <a:r>
              <a:rPr lang="es-ES_tradnl" sz="4400" dirty="0"/>
              <a:t>.</a:t>
            </a:r>
          </a:p>
          <a:p>
            <a:pPr marL="118872" indent="0">
              <a:buNone/>
            </a:pPr>
            <a:endParaRPr lang="en-CA" sz="4400" dirty="0"/>
          </a:p>
        </p:txBody>
      </p:sp>
      <p:cxnSp>
        <p:nvCxnSpPr>
          <p:cNvPr id="5" name="Straight Connector 4"/>
          <p:cNvCxnSpPr/>
          <p:nvPr/>
        </p:nvCxnSpPr>
        <p:spPr>
          <a:xfrm>
            <a:off x="1757040" y="4054761"/>
            <a:ext cx="5825007" cy="13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865655" y="4638728"/>
            <a:ext cx="165682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38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9DE0-D2F6-2D43-96CA-CBC6F32C19BB}"/>
              </a:ext>
            </a:extLst>
          </p:cNvPr>
          <p:cNvSpPr>
            <a:spLocks noGrp="1"/>
          </p:cNvSpPr>
          <p:nvPr>
            <p:ph type="title"/>
          </p:nvPr>
        </p:nvSpPr>
        <p:spPr>
          <a:xfrm>
            <a:off x="457199" y="205979"/>
            <a:ext cx="7803931" cy="857250"/>
          </a:xfrm>
        </p:spPr>
        <p:txBody>
          <a:bodyPr>
            <a:normAutofit fontScale="90000"/>
          </a:bodyPr>
          <a:lstStyle/>
          <a:p>
            <a:r>
              <a:rPr lang="es-ES_tradnl" dirty="0"/>
              <a:t>“</a:t>
            </a:r>
            <a:r>
              <a:rPr lang="es-ES_tradnl" dirty="0" err="1"/>
              <a:t>When</a:t>
            </a:r>
            <a:r>
              <a:rPr lang="es-ES_tradnl" dirty="0"/>
              <a:t> I am </a:t>
            </a:r>
            <a:r>
              <a:rPr lang="es-ES_tradnl" dirty="0" err="1"/>
              <a:t>weak</a:t>
            </a:r>
            <a:r>
              <a:rPr lang="es-ES_tradnl" dirty="0"/>
              <a:t>, </a:t>
            </a:r>
            <a:r>
              <a:rPr lang="es-ES_tradnl" dirty="0" err="1"/>
              <a:t>then</a:t>
            </a:r>
            <a:r>
              <a:rPr lang="es-ES_tradnl" dirty="0"/>
              <a:t> I am </a:t>
            </a:r>
            <a:r>
              <a:rPr lang="es-ES_tradnl" dirty="0" err="1"/>
              <a:t>strong</a:t>
            </a:r>
            <a:r>
              <a:rPr lang="es-ES_tradnl" dirty="0"/>
              <a:t>”</a:t>
            </a:r>
          </a:p>
        </p:txBody>
      </p:sp>
      <p:pic>
        <p:nvPicPr>
          <p:cNvPr id="5" name="Content Placeholder 4" descr="A person laying in a bed&#10;&#10;Description automatically generated with low confidence">
            <a:extLst>
              <a:ext uri="{FF2B5EF4-FFF2-40B4-BE49-F238E27FC236}">
                <a16:creationId xmlns:a16="http://schemas.microsoft.com/office/drawing/2014/main" id="{42419BF6-5774-704C-B87F-746D2121B1BF}"/>
              </a:ext>
            </a:extLst>
          </p:cNvPr>
          <p:cNvPicPr>
            <a:picLocks noGrp="1" noChangeAspect="1"/>
          </p:cNvPicPr>
          <p:nvPr>
            <p:ph idx="1"/>
          </p:nvPr>
        </p:nvPicPr>
        <p:blipFill>
          <a:blip r:embed="rId2"/>
          <a:stretch>
            <a:fillRect/>
          </a:stretch>
        </p:blipFill>
        <p:spPr>
          <a:xfrm>
            <a:off x="1965599" y="1341750"/>
            <a:ext cx="4787130" cy="3801750"/>
          </a:xfrm>
        </p:spPr>
      </p:pic>
    </p:spTree>
    <p:extLst>
      <p:ext uri="{BB962C8B-B14F-4D97-AF65-F5344CB8AC3E}">
        <p14:creationId xmlns:p14="http://schemas.microsoft.com/office/powerpoint/2010/main" val="38466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9DE0-D2F6-2D43-96CA-CBC6F32C19BB}"/>
              </a:ext>
            </a:extLst>
          </p:cNvPr>
          <p:cNvSpPr>
            <a:spLocks noGrp="1"/>
          </p:cNvSpPr>
          <p:nvPr>
            <p:ph type="title"/>
          </p:nvPr>
        </p:nvSpPr>
        <p:spPr>
          <a:xfrm>
            <a:off x="457200" y="205979"/>
            <a:ext cx="7620000" cy="857250"/>
          </a:xfrm>
        </p:spPr>
        <p:txBody>
          <a:bodyPr anchor="ctr">
            <a:normAutofit/>
          </a:bodyPr>
          <a:lstStyle/>
          <a:p>
            <a:pPr>
              <a:lnSpc>
                <a:spcPct val="90000"/>
              </a:lnSpc>
            </a:pPr>
            <a:r>
              <a:rPr lang="es-ES_tradnl" sz="3900"/>
              <a:t>“</a:t>
            </a:r>
            <a:r>
              <a:rPr lang="es-ES_tradnl" sz="3900" err="1"/>
              <a:t>When</a:t>
            </a:r>
            <a:r>
              <a:rPr lang="es-ES_tradnl" sz="3900"/>
              <a:t> I am </a:t>
            </a:r>
            <a:r>
              <a:rPr lang="es-ES_tradnl" sz="3900" err="1"/>
              <a:t>weak</a:t>
            </a:r>
            <a:r>
              <a:rPr lang="es-ES_tradnl" sz="3900"/>
              <a:t>, </a:t>
            </a:r>
            <a:r>
              <a:rPr lang="es-ES_tradnl" sz="3900" err="1"/>
              <a:t>then</a:t>
            </a:r>
            <a:r>
              <a:rPr lang="es-ES_tradnl" sz="3900"/>
              <a:t> I am </a:t>
            </a:r>
            <a:r>
              <a:rPr lang="es-ES_tradnl" sz="3900" err="1"/>
              <a:t>strong</a:t>
            </a:r>
            <a:r>
              <a:rPr lang="es-ES_tradnl" sz="3900"/>
              <a:t>”</a:t>
            </a:r>
          </a:p>
        </p:txBody>
      </p:sp>
      <p:pic>
        <p:nvPicPr>
          <p:cNvPr id="6" name="Picture 5">
            <a:extLst>
              <a:ext uri="{FF2B5EF4-FFF2-40B4-BE49-F238E27FC236}">
                <a16:creationId xmlns:a16="http://schemas.microsoft.com/office/drawing/2014/main" id="{851744FF-E2B6-2529-853B-B8A8BAC95EB2}"/>
              </a:ext>
            </a:extLst>
          </p:cNvPr>
          <p:cNvPicPr>
            <a:picLocks noChangeAspect="1"/>
          </p:cNvPicPr>
          <p:nvPr/>
        </p:nvPicPr>
        <p:blipFill rotWithShape="1">
          <a:blip r:embed="rId2"/>
          <a:srcRect b="16000"/>
          <a:stretch/>
        </p:blipFill>
        <p:spPr>
          <a:xfrm>
            <a:off x="1450428" y="1524000"/>
            <a:ext cx="5203300" cy="2458559"/>
          </a:xfrm>
          <a:prstGeom prst="rect">
            <a:avLst/>
          </a:prstGeom>
          <a:noFill/>
        </p:spPr>
      </p:pic>
    </p:spTree>
    <p:extLst>
      <p:ext uri="{BB962C8B-B14F-4D97-AF65-F5344CB8AC3E}">
        <p14:creationId xmlns:p14="http://schemas.microsoft.com/office/powerpoint/2010/main" val="39239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“You’ve had two heart attacks”</a:t>
            </a:r>
          </a:p>
        </p:txBody>
      </p:sp>
      <p:pic>
        <p:nvPicPr>
          <p:cNvPr id="5" name="Picture 4">
            <a:extLst>
              <a:ext uri="{FF2B5EF4-FFF2-40B4-BE49-F238E27FC236}">
                <a16:creationId xmlns:a16="http://schemas.microsoft.com/office/drawing/2014/main" id="{EBCC6A2F-4C90-C9E5-DA54-CFCBF635F984}"/>
              </a:ext>
            </a:extLst>
          </p:cNvPr>
          <p:cNvPicPr>
            <a:picLocks noChangeAspect="1"/>
          </p:cNvPicPr>
          <p:nvPr/>
        </p:nvPicPr>
        <p:blipFill>
          <a:blip r:embed="rId2"/>
          <a:stretch>
            <a:fillRect/>
          </a:stretch>
        </p:blipFill>
        <p:spPr>
          <a:xfrm>
            <a:off x="1243918" y="1200150"/>
            <a:ext cx="6046564" cy="3499168"/>
          </a:xfrm>
          <a:prstGeom prst="rect">
            <a:avLst/>
          </a:prstGeom>
        </p:spPr>
      </p:pic>
    </p:spTree>
    <p:extLst>
      <p:ext uri="{BB962C8B-B14F-4D97-AF65-F5344CB8AC3E}">
        <p14:creationId xmlns:p14="http://schemas.microsoft.com/office/powerpoint/2010/main" val="71568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D798-6DEF-BB3B-A73C-15D0A123CCA4}"/>
              </a:ext>
            </a:extLst>
          </p:cNvPr>
          <p:cNvSpPr>
            <a:spLocks noGrp="1"/>
          </p:cNvSpPr>
          <p:nvPr>
            <p:ph type="title"/>
          </p:nvPr>
        </p:nvSpPr>
        <p:spPr/>
        <p:txBody>
          <a:bodyPr/>
          <a:lstStyle/>
          <a:p>
            <a:r>
              <a:rPr lang="en-US" dirty="0"/>
              <a:t>Dreams versus reality</a:t>
            </a:r>
          </a:p>
        </p:txBody>
      </p:sp>
      <p:sp>
        <p:nvSpPr>
          <p:cNvPr id="3" name="Content Placeholder 2">
            <a:extLst>
              <a:ext uri="{FF2B5EF4-FFF2-40B4-BE49-F238E27FC236}">
                <a16:creationId xmlns:a16="http://schemas.microsoft.com/office/drawing/2014/main" id="{DE7D6C85-2321-4D9F-FF2C-79C59E3E74CD}"/>
              </a:ext>
            </a:extLst>
          </p:cNvPr>
          <p:cNvSpPr>
            <a:spLocks noGrp="1"/>
          </p:cNvSpPr>
          <p:nvPr>
            <p:ph idx="1"/>
          </p:nvPr>
        </p:nvSpPr>
        <p:spPr>
          <a:xfrm>
            <a:off x="457200" y="1200150"/>
            <a:ext cx="4818993" cy="3600450"/>
          </a:xfrm>
        </p:spPr>
        <p:txBody>
          <a:bodyPr>
            <a:normAutofit/>
          </a:bodyPr>
          <a:lstStyle/>
          <a:p>
            <a:r>
              <a:rPr lang="en-US" sz="4000" dirty="0"/>
              <a:t>The Dreams of Youth</a:t>
            </a:r>
          </a:p>
          <a:p>
            <a:r>
              <a:rPr lang="en-US" sz="4000" dirty="0"/>
              <a:t>The reality of life</a:t>
            </a:r>
          </a:p>
        </p:txBody>
      </p:sp>
      <p:pic>
        <p:nvPicPr>
          <p:cNvPr id="4" name="Picture 3">
            <a:extLst>
              <a:ext uri="{FF2B5EF4-FFF2-40B4-BE49-F238E27FC236}">
                <a16:creationId xmlns:a16="http://schemas.microsoft.com/office/drawing/2014/main" id="{6226FC74-24E6-B528-79E6-1E1057D30715}"/>
              </a:ext>
            </a:extLst>
          </p:cNvPr>
          <p:cNvPicPr>
            <a:picLocks noChangeAspect="1"/>
          </p:cNvPicPr>
          <p:nvPr/>
        </p:nvPicPr>
        <p:blipFill>
          <a:blip r:embed="rId2"/>
          <a:stretch>
            <a:fillRect/>
          </a:stretch>
        </p:blipFill>
        <p:spPr>
          <a:xfrm>
            <a:off x="5276193" y="1200150"/>
            <a:ext cx="3125987" cy="2180377"/>
          </a:xfrm>
          <a:prstGeom prst="rect">
            <a:avLst/>
          </a:prstGeom>
        </p:spPr>
      </p:pic>
    </p:spTree>
    <p:extLst>
      <p:ext uri="{BB962C8B-B14F-4D97-AF65-F5344CB8AC3E}">
        <p14:creationId xmlns:p14="http://schemas.microsoft.com/office/powerpoint/2010/main" val="411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524E-587D-4273-9DB5-1BCF506A4E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EEFB39-F58E-5DE0-CADC-554FF9223D97}"/>
              </a:ext>
            </a:extLst>
          </p:cNvPr>
          <p:cNvSpPr>
            <a:spLocks noGrp="1"/>
          </p:cNvSpPr>
          <p:nvPr>
            <p:ph idx="1"/>
          </p:nvPr>
        </p:nvSpPr>
        <p:spPr/>
        <p:txBody>
          <a:bodyPr>
            <a:normAutofit/>
          </a:bodyPr>
          <a:lstStyle/>
          <a:p>
            <a:pPr marL="114300" indent="0" algn="ctr">
              <a:buNone/>
            </a:pPr>
            <a:r>
              <a:rPr lang="en-US" sz="6600" dirty="0"/>
              <a:t>“My grace is sufficient for you.”</a:t>
            </a:r>
          </a:p>
        </p:txBody>
      </p:sp>
    </p:spTree>
    <p:extLst>
      <p:ext uri="{BB962C8B-B14F-4D97-AF65-F5344CB8AC3E}">
        <p14:creationId xmlns:p14="http://schemas.microsoft.com/office/powerpoint/2010/main" val="4266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Corinthians 12:7</a:t>
            </a:r>
          </a:p>
        </p:txBody>
      </p:sp>
      <p:sp>
        <p:nvSpPr>
          <p:cNvPr id="3" name="Content Placeholder 2"/>
          <p:cNvSpPr>
            <a:spLocks noGrp="1"/>
          </p:cNvSpPr>
          <p:nvPr>
            <p:ph idx="1"/>
          </p:nvPr>
        </p:nvSpPr>
        <p:spPr/>
        <p:txBody>
          <a:bodyPr>
            <a:normAutofit/>
          </a:bodyPr>
          <a:lstStyle/>
          <a:p>
            <a:r>
              <a:rPr lang="es-ES_tradnl" sz="3600" dirty="0" err="1"/>
              <a:t>Because</a:t>
            </a:r>
            <a:r>
              <a:rPr lang="es-ES_tradnl" sz="3600" dirty="0"/>
              <a:t> of the </a:t>
            </a:r>
            <a:r>
              <a:rPr lang="es-ES_tradnl" sz="3600" dirty="0" err="1"/>
              <a:t>surpassing</a:t>
            </a:r>
            <a:r>
              <a:rPr lang="es-ES_tradnl" sz="3600" dirty="0"/>
              <a:t> </a:t>
            </a:r>
            <a:r>
              <a:rPr lang="es-ES_tradnl" sz="3600" dirty="0" err="1"/>
              <a:t>greatness</a:t>
            </a:r>
            <a:r>
              <a:rPr lang="es-ES_tradnl" sz="3600" dirty="0"/>
              <a:t> of the </a:t>
            </a:r>
            <a:r>
              <a:rPr lang="es-ES_tradnl" sz="3600" dirty="0" err="1"/>
              <a:t>revelations</a:t>
            </a:r>
            <a:r>
              <a:rPr lang="es-ES_tradnl" sz="3600" dirty="0"/>
              <a:t>, for </a:t>
            </a:r>
            <a:r>
              <a:rPr lang="es-ES_tradnl" sz="3600" dirty="0" err="1"/>
              <a:t>this</a:t>
            </a:r>
            <a:r>
              <a:rPr lang="es-ES_tradnl" sz="3600" dirty="0"/>
              <a:t> </a:t>
            </a:r>
            <a:r>
              <a:rPr lang="es-ES_tradnl" sz="3600" dirty="0" err="1"/>
              <a:t>reason</a:t>
            </a:r>
            <a:r>
              <a:rPr lang="es-ES_tradnl" sz="3600" dirty="0"/>
              <a:t>, </a:t>
            </a:r>
            <a:r>
              <a:rPr lang="es-ES_tradnl" sz="3600" dirty="0" err="1"/>
              <a:t>to</a:t>
            </a:r>
            <a:r>
              <a:rPr lang="es-ES_tradnl" sz="3600" dirty="0"/>
              <a:t> </a:t>
            </a:r>
            <a:r>
              <a:rPr lang="es-ES_tradnl" sz="3600" dirty="0" err="1"/>
              <a:t>keep</a:t>
            </a:r>
            <a:r>
              <a:rPr lang="es-ES_tradnl" sz="3600" dirty="0"/>
              <a:t> me </a:t>
            </a:r>
            <a:r>
              <a:rPr lang="es-ES_tradnl" sz="3600" dirty="0" err="1"/>
              <a:t>from</a:t>
            </a:r>
            <a:r>
              <a:rPr lang="es-ES_tradnl" sz="3600" dirty="0"/>
              <a:t> </a:t>
            </a:r>
            <a:r>
              <a:rPr lang="es-ES_tradnl" sz="3600" dirty="0" err="1"/>
              <a:t>exalting</a:t>
            </a:r>
            <a:r>
              <a:rPr lang="es-ES_tradnl" sz="3600" dirty="0"/>
              <a:t> </a:t>
            </a:r>
            <a:r>
              <a:rPr lang="es-ES_tradnl" sz="3600" dirty="0" err="1"/>
              <a:t>myself</a:t>
            </a:r>
            <a:r>
              <a:rPr lang="es-ES_tradnl" sz="3600" dirty="0"/>
              <a:t>, </a:t>
            </a:r>
            <a:r>
              <a:rPr lang="es-ES_tradnl" sz="3600" dirty="0" err="1"/>
              <a:t>there</a:t>
            </a:r>
            <a:r>
              <a:rPr lang="es-ES_tradnl" sz="3600" dirty="0"/>
              <a:t> </a:t>
            </a:r>
            <a:r>
              <a:rPr lang="es-ES_tradnl" sz="3600" dirty="0" err="1"/>
              <a:t>was</a:t>
            </a:r>
            <a:r>
              <a:rPr lang="es-ES_tradnl" sz="3600" dirty="0"/>
              <a:t> </a:t>
            </a:r>
            <a:r>
              <a:rPr lang="es-ES_tradnl" sz="3600" dirty="0" err="1"/>
              <a:t>given</a:t>
            </a:r>
            <a:r>
              <a:rPr lang="es-ES_tradnl" sz="3600" dirty="0"/>
              <a:t> me a </a:t>
            </a:r>
            <a:r>
              <a:rPr lang="es-ES_tradnl" sz="3600" dirty="0" err="1"/>
              <a:t>thorn</a:t>
            </a:r>
            <a:r>
              <a:rPr lang="es-ES_tradnl" sz="3600" dirty="0"/>
              <a:t> in the </a:t>
            </a:r>
            <a:r>
              <a:rPr lang="es-ES_tradnl" sz="3600" dirty="0" err="1"/>
              <a:t>flesh</a:t>
            </a:r>
            <a:r>
              <a:rPr lang="es-ES_tradnl" sz="3600" dirty="0"/>
              <a:t>, a </a:t>
            </a:r>
            <a:r>
              <a:rPr lang="es-ES_tradnl" sz="3600" dirty="0" err="1"/>
              <a:t>messenger</a:t>
            </a:r>
            <a:r>
              <a:rPr lang="es-ES_tradnl" sz="3600" dirty="0"/>
              <a:t> of </a:t>
            </a:r>
            <a:r>
              <a:rPr lang="es-ES_tradnl" sz="3600" dirty="0" err="1"/>
              <a:t>Satan</a:t>
            </a:r>
            <a:r>
              <a:rPr lang="es-ES_tradnl" sz="3600" dirty="0"/>
              <a:t> </a:t>
            </a:r>
            <a:r>
              <a:rPr lang="es-ES_tradnl" sz="3600" dirty="0" err="1"/>
              <a:t>to</a:t>
            </a:r>
            <a:r>
              <a:rPr lang="es-ES_tradnl" sz="3600" dirty="0"/>
              <a:t> </a:t>
            </a:r>
            <a:r>
              <a:rPr lang="es-ES_tradnl" sz="3600" dirty="0" err="1"/>
              <a:t>torment</a:t>
            </a:r>
            <a:r>
              <a:rPr lang="es-ES_tradnl" sz="3600" dirty="0"/>
              <a:t> me </a:t>
            </a:r>
            <a:r>
              <a:rPr lang="es-ES_tradnl" sz="3600" dirty="0" err="1"/>
              <a:t>to</a:t>
            </a:r>
            <a:r>
              <a:rPr lang="es-ES_tradnl" sz="3600" dirty="0"/>
              <a:t> </a:t>
            </a:r>
            <a:r>
              <a:rPr lang="es-ES_tradnl" sz="3600" dirty="0" err="1"/>
              <a:t>keep</a:t>
            </a:r>
            <a:r>
              <a:rPr lang="es-ES_tradnl" sz="3600" dirty="0"/>
              <a:t> me </a:t>
            </a:r>
            <a:r>
              <a:rPr lang="es-ES_tradnl" sz="3600" dirty="0" err="1"/>
              <a:t>from</a:t>
            </a:r>
            <a:r>
              <a:rPr lang="es-ES_tradnl" sz="3600" dirty="0"/>
              <a:t> </a:t>
            </a:r>
            <a:r>
              <a:rPr lang="es-ES_tradnl" sz="3600" dirty="0" err="1"/>
              <a:t>exalting</a:t>
            </a:r>
            <a:r>
              <a:rPr lang="es-ES_tradnl" sz="3600" dirty="0"/>
              <a:t> </a:t>
            </a:r>
            <a:r>
              <a:rPr lang="es-ES_tradnl" sz="3600" dirty="0" err="1"/>
              <a:t>myself</a:t>
            </a:r>
            <a:r>
              <a:rPr lang="es-ES_tradnl" sz="3600" dirty="0"/>
              <a:t>!</a:t>
            </a:r>
          </a:p>
          <a:p>
            <a:endParaRPr lang="en-CA" sz="3600" dirty="0"/>
          </a:p>
        </p:txBody>
      </p:sp>
    </p:spTree>
    <p:extLst>
      <p:ext uri="{BB962C8B-B14F-4D97-AF65-F5344CB8AC3E}">
        <p14:creationId xmlns:p14="http://schemas.microsoft.com/office/powerpoint/2010/main" val="1083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Corinthians 12:8, 9</a:t>
            </a:r>
          </a:p>
        </p:txBody>
      </p:sp>
      <p:sp>
        <p:nvSpPr>
          <p:cNvPr id="3" name="Content Placeholder 2"/>
          <p:cNvSpPr>
            <a:spLocks noGrp="1"/>
          </p:cNvSpPr>
          <p:nvPr>
            <p:ph idx="1"/>
          </p:nvPr>
        </p:nvSpPr>
        <p:spPr/>
        <p:txBody>
          <a:bodyPr>
            <a:normAutofit/>
          </a:bodyPr>
          <a:lstStyle/>
          <a:p>
            <a:r>
              <a:rPr lang="es-ES_tradnl" sz="3600" dirty="0" err="1"/>
              <a:t>Concerning</a:t>
            </a:r>
            <a:r>
              <a:rPr lang="es-ES_tradnl" sz="3600" dirty="0"/>
              <a:t> </a:t>
            </a:r>
            <a:r>
              <a:rPr lang="es-ES_tradnl" sz="3600" dirty="0" err="1"/>
              <a:t>this</a:t>
            </a:r>
            <a:r>
              <a:rPr lang="es-ES_tradnl" sz="3600" dirty="0"/>
              <a:t> I </a:t>
            </a:r>
            <a:r>
              <a:rPr lang="es-ES_tradnl" sz="3600" dirty="0" err="1"/>
              <a:t>implored</a:t>
            </a:r>
            <a:r>
              <a:rPr lang="es-ES_tradnl" sz="3600" dirty="0"/>
              <a:t> the Lord </a:t>
            </a:r>
            <a:r>
              <a:rPr lang="es-ES_tradnl" sz="3600" dirty="0" err="1"/>
              <a:t>three</a:t>
            </a:r>
            <a:r>
              <a:rPr lang="es-ES_tradnl" sz="3600" dirty="0"/>
              <a:t> times </a:t>
            </a:r>
            <a:r>
              <a:rPr lang="es-ES_tradnl" sz="3600" dirty="0" err="1"/>
              <a:t>that</a:t>
            </a:r>
            <a:r>
              <a:rPr lang="es-ES_tradnl" sz="3600" dirty="0"/>
              <a:t> </a:t>
            </a:r>
            <a:r>
              <a:rPr lang="es-ES_tradnl" sz="3600" dirty="0" err="1"/>
              <a:t>it</a:t>
            </a:r>
            <a:r>
              <a:rPr lang="es-ES_tradnl" sz="3600" dirty="0"/>
              <a:t> </a:t>
            </a:r>
            <a:r>
              <a:rPr lang="es-ES_tradnl" sz="3600" dirty="0" err="1"/>
              <a:t>might</a:t>
            </a:r>
            <a:r>
              <a:rPr lang="es-ES_tradnl" sz="3600" dirty="0"/>
              <a:t> </a:t>
            </a:r>
            <a:r>
              <a:rPr lang="es-ES_tradnl" sz="3600" dirty="0" err="1"/>
              <a:t>leave</a:t>
            </a:r>
            <a:r>
              <a:rPr lang="es-ES_tradnl" sz="3600" dirty="0"/>
              <a:t> me.</a:t>
            </a:r>
          </a:p>
          <a:p>
            <a:r>
              <a:rPr lang="es-ES_tradnl" sz="3600" dirty="0"/>
              <a:t>9 And He has </a:t>
            </a:r>
            <a:r>
              <a:rPr lang="es-ES_tradnl" sz="3600" dirty="0" err="1"/>
              <a:t>said</a:t>
            </a:r>
            <a:r>
              <a:rPr lang="es-ES_tradnl" sz="3600" dirty="0"/>
              <a:t> </a:t>
            </a:r>
            <a:r>
              <a:rPr lang="es-ES_tradnl" sz="3600" dirty="0" err="1"/>
              <a:t>to</a:t>
            </a:r>
            <a:r>
              <a:rPr lang="es-ES_tradnl" sz="3600" dirty="0"/>
              <a:t> me, “</a:t>
            </a:r>
            <a:r>
              <a:rPr lang="es-ES_tradnl" sz="3600" dirty="0" err="1"/>
              <a:t>My</a:t>
            </a:r>
            <a:r>
              <a:rPr lang="es-ES_tradnl" sz="3600" dirty="0"/>
              <a:t> </a:t>
            </a:r>
            <a:r>
              <a:rPr lang="es-ES_tradnl" sz="3600" dirty="0" err="1"/>
              <a:t>grace</a:t>
            </a:r>
            <a:r>
              <a:rPr lang="es-ES_tradnl" sz="3600" dirty="0"/>
              <a:t> </a:t>
            </a:r>
            <a:r>
              <a:rPr lang="es-ES_tradnl" sz="3600" dirty="0" err="1"/>
              <a:t>is</a:t>
            </a:r>
            <a:r>
              <a:rPr lang="es-ES_tradnl" sz="3600" dirty="0"/>
              <a:t> </a:t>
            </a:r>
            <a:r>
              <a:rPr lang="es-ES_tradnl" sz="3600" dirty="0" err="1"/>
              <a:t>sufficient</a:t>
            </a:r>
            <a:r>
              <a:rPr lang="es-ES_tradnl" sz="3600" dirty="0"/>
              <a:t> for </a:t>
            </a:r>
            <a:r>
              <a:rPr lang="es-ES_tradnl" sz="3600" dirty="0" err="1"/>
              <a:t>you</a:t>
            </a:r>
            <a:r>
              <a:rPr lang="es-ES_tradnl" sz="3600" dirty="0"/>
              <a:t>, for </a:t>
            </a:r>
            <a:r>
              <a:rPr lang="es-ES_tradnl" sz="3600" dirty="0" err="1"/>
              <a:t>power</a:t>
            </a:r>
            <a:r>
              <a:rPr lang="es-ES_tradnl" sz="3600" dirty="0"/>
              <a:t> </a:t>
            </a:r>
            <a:r>
              <a:rPr lang="es-ES_tradnl" sz="3600" dirty="0" err="1"/>
              <a:t>is</a:t>
            </a:r>
            <a:r>
              <a:rPr lang="es-ES_tradnl" sz="3600" dirty="0"/>
              <a:t> </a:t>
            </a:r>
            <a:r>
              <a:rPr lang="es-ES_tradnl" sz="3600" dirty="0" err="1"/>
              <a:t>perfected</a:t>
            </a:r>
            <a:r>
              <a:rPr lang="es-ES_tradnl" sz="3600" dirty="0"/>
              <a:t> in </a:t>
            </a:r>
            <a:r>
              <a:rPr lang="es-ES_tradnl" sz="3600" dirty="0" err="1"/>
              <a:t>weakness</a:t>
            </a:r>
            <a:r>
              <a:rPr lang="es-ES_tradnl" sz="3600"/>
              <a:t>.”</a:t>
            </a:r>
          </a:p>
          <a:p>
            <a:pPr marL="118872" indent="0">
              <a:buNone/>
            </a:pPr>
            <a:endParaRPr lang="es-ES_tradnl" sz="3600" dirty="0"/>
          </a:p>
          <a:p>
            <a:pPr marL="118872" indent="0">
              <a:buNone/>
            </a:pPr>
            <a:endParaRPr lang="en-CA" sz="3600" dirty="0"/>
          </a:p>
        </p:txBody>
      </p:sp>
    </p:spTree>
    <p:extLst>
      <p:ext uri="{BB962C8B-B14F-4D97-AF65-F5344CB8AC3E}">
        <p14:creationId xmlns:p14="http://schemas.microsoft.com/office/powerpoint/2010/main" val="7534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Word “Grace”</a:t>
            </a:r>
          </a:p>
        </p:txBody>
      </p:sp>
      <p:sp>
        <p:nvSpPr>
          <p:cNvPr id="3" name="Content Placeholder 2"/>
          <p:cNvSpPr>
            <a:spLocks noGrp="1"/>
          </p:cNvSpPr>
          <p:nvPr>
            <p:ph idx="1"/>
          </p:nvPr>
        </p:nvSpPr>
        <p:spPr>
          <a:xfrm>
            <a:off x="457201" y="1331394"/>
            <a:ext cx="8022890" cy="3965401"/>
          </a:xfrm>
        </p:spPr>
        <p:txBody>
          <a:bodyPr>
            <a:normAutofit fontScale="92500" lnSpcReduction="10000"/>
          </a:bodyPr>
          <a:lstStyle/>
          <a:p>
            <a:r>
              <a:rPr lang="en-CA" sz="4000" dirty="0"/>
              <a:t>Always associated with superlatives </a:t>
            </a:r>
            <a:r>
              <a:rPr lang="en-CA" dirty="0"/>
              <a:t>– (Jn. 1:16 Eph. 1:7, 8; 1 Tim. 1:14; 2 Cor. 9:8, 14)</a:t>
            </a:r>
          </a:p>
          <a:p>
            <a:pPr lvl="1"/>
            <a:r>
              <a:rPr lang="en-CA" sz="3600" dirty="0"/>
              <a:t> “Grace upon grace</a:t>
            </a:r>
            <a:r>
              <a:rPr lang="is-IS" sz="3600" dirty="0"/>
              <a:t>…”</a:t>
            </a:r>
            <a:endParaRPr lang="en-CA" sz="3600" dirty="0"/>
          </a:p>
          <a:p>
            <a:pPr lvl="1"/>
            <a:r>
              <a:rPr lang="en-CA" sz="3600" dirty="0"/>
              <a:t>“Riches of Grace” “lavished” (ESV)</a:t>
            </a:r>
          </a:p>
          <a:p>
            <a:pPr lvl="1"/>
            <a:r>
              <a:rPr lang="en-CA" sz="3600" dirty="0"/>
              <a:t> Overflowed (ESV)“More than abundant”</a:t>
            </a:r>
          </a:p>
          <a:p>
            <a:pPr lvl="1"/>
            <a:r>
              <a:rPr lang="en-CA" sz="3600" dirty="0"/>
              <a:t>“Abound”</a:t>
            </a:r>
          </a:p>
          <a:p>
            <a:pPr lvl="1"/>
            <a:r>
              <a:rPr lang="en-CA" sz="3600" dirty="0"/>
              <a:t> “Surpassing”</a:t>
            </a:r>
          </a:p>
        </p:txBody>
      </p:sp>
    </p:spTree>
    <p:extLst>
      <p:ext uri="{BB962C8B-B14F-4D97-AF65-F5344CB8AC3E}">
        <p14:creationId xmlns:p14="http://schemas.microsoft.com/office/powerpoint/2010/main" val="108911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Word “Grace”</a:t>
            </a:r>
          </a:p>
        </p:txBody>
      </p:sp>
      <p:sp>
        <p:nvSpPr>
          <p:cNvPr id="3" name="Content Placeholder 2"/>
          <p:cNvSpPr>
            <a:spLocks noGrp="1"/>
          </p:cNvSpPr>
          <p:nvPr>
            <p:ph idx="1"/>
          </p:nvPr>
        </p:nvSpPr>
        <p:spPr/>
        <p:txBody>
          <a:bodyPr>
            <a:normAutofit lnSpcReduction="10000"/>
          </a:bodyPr>
          <a:lstStyle/>
          <a:p>
            <a:r>
              <a:rPr lang="en-CA" sz="3600" dirty="0"/>
              <a:t>We associate it with salvation (Ephesians 2:8)</a:t>
            </a:r>
          </a:p>
          <a:p>
            <a:pPr marL="118872" indent="0">
              <a:buNone/>
            </a:pPr>
            <a:endParaRPr lang="en-CA" sz="3600" dirty="0"/>
          </a:p>
          <a:p>
            <a:r>
              <a:rPr lang="en-CA" sz="3600" dirty="0"/>
              <a:t> But, it even goes beyond that, indicating God’s approval (James 1:18)</a:t>
            </a:r>
          </a:p>
          <a:p>
            <a:endParaRPr lang="en-CA" sz="3600" dirty="0"/>
          </a:p>
        </p:txBody>
      </p:sp>
    </p:spTree>
    <p:extLst>
      <p:ext uri="{BB962C8B-B14F-4D97-AF65-F5344CB8AC3E}">
        <p14:creationId xmlns:p14="http://schemas.microsoft.com/office/powerpoint/2010/main" val="263978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Many do not believe grace is sufficient</a:t>
            </a:r>
          </a:p>
        </p:txBody>
      </p:sp>
      <p:sp>
        <p:nvSpPr>
          <p:cNvPr id="3" name="Content Placeholder 2"/>
          <p:cNvSpPr>
            <a:spLocks noGrp="1"/>
          </p:cNvSpPr>
          <p:nvPr>
            <p:ph idx="1"/>
          </p:nvPr>
        </p:nvSpPr>
        <p:spPr>
          <a:xfrm>
            <a:off x="457201" y="1331394"/>
            <a:ext cx="4378007" cy="3469207"/>
          </a:xfrm>
        </p:spPr>
        <p:txBody>
          <a:bodyPr>
            <a:normAutofit/>
          </a:bodyPr>
          <a:lstStyle/>
          <a:p>
            <a:r>
              <a:rPr lang="en-CA" sz="4000" dirty="0"/>
              <a:t>The prosperity gospel</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1885950"/>
            <a:ext cx="40640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4931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a:t>
            </a:r>
            <a:r>
              <a:rPr lang="es-ES_tradnl" dirty="0" err="1"/>
              <a:t>Creflo</a:t>
            </a:r>
            <a:r>
              <a:rPr lang="es-ES_tradnl" dirty="0"/>
              <a:t> </a:t>
            </a:r>
            <a:r>
              <a:rPr lang="es-ES_tradnl" dirty="0" err="1"/>
              <a:t>Dollar</a:t>
            </a:r>
            <a:r>
              <a:rPr lang="es-ES_tradnl" dirty="0"/>
              <a:t>’</a:t>
            </a:r>
          </a:p>
        </p:txBody>
      </p:sp>
      <p:pic>
        <p:nvPicPr>
          <p:cNvPr id="4" name="Content Placeholder 3" descr="270ed01a00000578-0-image-a-5_1427485353958.jpg"/>
          <p:cNvPicPr>
            <a:picLocks noGrp="1" noChangeAspect="1"/>
          </p:cNvPicPr>
          <p:nvPr>
            <p:ph idx="1"/>
          </p:nvPr>
        </p:nvPicPr>
        <p:blipFill>
          <a:blip r:embed="rId2">
            <a:extLst>
              <a:ext uri="{28A0092B-C50C-407E-A947-70E740481C1C}">
                <a14:useLocalDpi xmlns:a14="http://schemas.microsoft.com/office/drawing/2010/main" val="0"/>
              </a:ext>
            </a:extLst>
          </a:blip>
          <a:srcRect t="5046" b="5046"/>
          <a:stretch>
            <a:fillRect/>
          </a:stretch>
        </p:blipFill>
        <p:spPr>
          <a:xfrm>
            <a:off x="5600700" y="228600"/>
            <a:ext cx="2191287" cy="1314450"/>
          </a:xfrm>
        </p:spPr>
      </p:pic>
      <p:sp>
        <p:nvSpPr>
          <p:cNvPr id="5" name="TextBox 4"/>
          <p:cNvSpPr txBox="1"/>
          <p:nvPr/>
        </p:nvSpPr>
        <p:spPr>
          <a:xfrm>
            <a:off x="701237" y="1543050"/>
            <a:ext cx="6829425" cy="3539430"/>
          </a:xfrm>
          <a:prstGeom prst="rect">
            <a:avLst/>
          </a:prstGeom>
          <a:noFill/>
        </p:spPr>
        <p:txBody>
          <a:bodyPr wrap="square" rtlCol="0">
            <a:spAutoFit/>
          </a:bodyPr>
          <a:lstStyle/>
          <a:p>
            <a:r>
              <a:rPr lang="en-US" sz="3200" dirty="0"/>
              <a:t>“Some people come to me and say,, “I came here to seek peace and not money. I tell them, “You need money or you’re not going to have peace. Some people say that it all has to do with peace, joy and love. No, it all has to do with money.”	</a:t>
            </a:r>
          </a:p>
        </p:txBody>
      </p:sp>
    </p:spTree>
    <p:extLst>
      <p:ext uri="{BB962C8B-B14F-4D97-AF65-F5344CB8AC3E}">
        <p14:creationId xmlns:p14="http://schemas.microsoft.com/office/powerpoint/2010/main" val="343420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Many do not believe grace is sufficient</a:t>
            </a:r>
          </a:p>
        </p:txBody>
      </p:sp>
      <p:sp>
        <p:nvSpPr>
          <p:cNvPr id="3" name="Content Placeholder 2"/>
          <p:cNvSpPr>
            <a:spLocks noGrp="1"/>
          </p:cNvSpPr>
          <p:nvPr>
            <p:ph idx="1"/>
          </p:nvPr>
        </p:nvSpPr>
        <p:spPr>
          <a:xfrm>
            <a:off x="457201" y="1331394"/>
            <a:ext cx="4378007" cy="3469207"/>
          </a:xfrm>
        </p:spPr>
        <p:txBody>
          <a:bodyPr>
            <a:normAutofit/>
          </a:bodyPr>
          <a:lstStyle/>
          <a:p>
            <a:r>
              <a:rPr lang="en-CA" sz="4000" dirty="0"/>
              <a:t>The prosperity gospel</a:t>
            </a:r>
          </a:p>
          <a:p>
            <a:r>
              <a:rPr lang="en-CA" sz="4000" dirty="0"/>
              <a:t>The gospel of health</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1885950"/>
            <a:ext cx="406400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166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696"/>
            <a:ext cx="7620000" cy="857250"/>
          </a:xfrm>
        </p:spPr>
        <p:txBody>
          <a:bodyPr>
            <a:normAutofit fontScale="90000"/>
          </a:bodyPr>
          <a:lstStyle/>
          <a:p>
            <a:r>
              <a:rPr lang="en-CA" dirty="0"/>
              <a:t>God’s power is perfected in weakness </a:t>
            </a:r>
          </a:p>
        </p:txBody>
      </p:sp>
      <p:sp>
        <p:nvSpPr>
          <p:cNvPr id="3" name="Content Placeholder 2"/>
          <p:cNvSpPr>
            <a:spLocks noGrp="1"/>
          </p:cNvSpPr>
          <p:nvPr>
            <p:ph idx="1"/>
          </p:nvPr>
        </p:nvSpPr>
        <p:spPr>
          <a:xfrm>
            <a:off x="457200" y="1674293"/>
            <a:ext cx="8229600" cy="3469207"/>
          </a:xfrm>
        </p:spPr>
        <p:txBody>
          <a:bodyPr>
            <a:normAutofit/>
          </a:bodyPr>
          <a:lstStyle/>
          <a:p>
            <a:r>
              <a:rPr lang="en-CA" sz="4000" dirty="0"/>
              <a:t>It helped Paul not to exalt himself</a:t>
            </a:r>
          </a:p>
          <a:p>
            <a:pPr marL="118872" indent="0">
              <a:buNone/>
            </a:pPr>
            <a:endParaRPr lang="en-CA" sz="2800" dirty="0"/>
          </a:p>
        </p:txBody>
      </p:sp>
    </p:spTree>
    <p:extLst>
      <p:ext uri="{BB962C8B-B14F-4D97-AF65-F5344CB8AC3E}">
        <p14:creationId xmlns:p14="http://schemas.microsoft.com/office/powerpoint/2010/main" val="157303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1549</TotalTime>
  <Words>401</Words>
  <Application>Microsoft Macintosh PowerPoint</Application>
  <PresentationFormat>On-screen Show (16:9)</PresentationFormat>
  <Paragraphs>36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Adjacency</vt:lpstr>
      <vt:lpstr>PowerPoint Presentation</vt:lpstr>
      <vt:lpstr>2 Corinthians 12:7</vt:lpstr>
      <vt:lpstr>2 Corinthians 12:8, 9</vt:lpstr>
      <vt:lpstr>The Word “Grace”</vt:lpstr>
      <vt:lpstr>The Word “Grace”</vt:lpstr>
      <vt:lpstr>Many do not believe grace is sufficient</vt:lpstr>
      <vt:lpstr>‘Creflo Dollar’</vt:lpstr>
      <vt:lpstr>Many do not believe grace is sufficient</vt:lpstr>
      <vt:lpstr>God’s power is perfected in weakness </vt:lpstr>
      <vt:lpstr>2 Corinthians 9b </vt:lpstr>
      <vt:lpstr>2 Corinthians 12:10</vt:lpstr>
      <vt:lpstr>“When I am weak, then I am strong”</vt:lpstr>
      <vt:lpstr>“When I am weak, then I am strong”</vt:lpstr>
      <vt:lpstr>“You’ve had two heart attacks”</vt:lpstr>
      <vt:lpstr>Dreams versus reality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Gardner Hall</dc:creator>
  <cp:lastModifiedBy>Paul Finney</cp:lastModifiedBy>
  <cp:revision>8</cp:revision>
  <dcterms:created xsi:type="dcterms:W3CDTF">2020-10-04T00:08:11Z</dcterms:created>
  <dcterms:modified xsi:type="dcterms:W3CDTF">2023-06-04T04:35:51Z</dcterms:modified>
</cp:coreProperties>
</file>