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9" r:id="rId1"/>
  </p:sldMasterIdLst>
  <p:sldIdLst>
    <p:sldId id="266" r:id="rId2"/>
    <p:sldId id="256" r:id="rId3"/>
    <p:sldId id="257" r:id="rId4"/>
    <p:sldId id="258" r:id="rId5"/>
    <p:sldId id="259" r:id="rId6"/>
    <p:sldId id="260" r:id="rId7"/>
    <p:sldId id="261" r:id="rId8"/>
    <p:sldId id="263" r:id="rId9"/>
    <p:sldId id="262" r:id="rId10"/>
  </p:sldIdLst>
  <p:sldSz cx="9144000" cy="5143500" type="screen16x9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>
      <p:cViewPr varScale="1">
        <p:scale>
          <a:sx n="156" d="100"/>
          <a:sy n="156" d="100"/>
        </p:scale>
        <p:origin x="808" y="16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>
            <a:extLst>
              <a:ext uri="{FF2B5EF4-FFF2-40B4-BE49-F238E27FC236}">
                <a16:creationId xmlns:a16="http://schemas.microsoft.com/office/drawing/2014/main" id="{18626985-686B-BC00-FE7B-1F9093175C19}"/>
              </a:ext>
            </a:extLst>
          </p:cNvPr>
          <p:cNvGrpSpPr>
            <a:grpSpLocks/>
          </p:cNvGrpSpPr>
          <p:nvPr/>
        </p:nvGrpSpPr>
        <p:grpSpPr bwMode="auto">
          <a:xfrm>
            <a:off x="-295275" y="417513"/>
            <a:ext cx="9437688" cy="4975225"/>
            <a:chOff x="-186" y="351"/>
            <a:chExt cx="5945" cy="4178"/>
          </a:xfrm>
        </p:grpSpPr>
        <p:grpSp>
          <p:nvGrpSpPr>
            <p:cNvPr id="3" name="Group 3">
              <a:extLst>
                <a:ext uri="{FF2B5EF4-FFF2-40B4-BE49-F238E27FC236}">
                  <a16:creationId xmlns:a16="http://schemas.microsoft.com/office/drawing/2014/main" id="{8BDA5BC0-8F32-8364-051B-2FDD6BD7D5B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-186" y="351"/>
              <a:ext cx="4316" cy="4178"/>
              <a:chOff x="-186" y="351"/>
              <a:chExt cx="4316" cy="4178"/>
            </a:xfrm>
          </p:grpSpPr>
          <p:grpSp>
            <p:nvGrpSpPr>
              <p:cNvPr id="5" name="Group 4">
                <a:extLst>
                  <a:ext uri="{FF2B5EF4-FFF2-40B4-BE49-F238E27FC236}">
                    <a16:creationId xmlns:a16="http://schemas.microsoft.com/office/drawing/2014/main" id="{13D19D93-E1BF-484F-A941-133F4413A66E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-186" y="351"/>
                <a:ext cx="4316" cy="4178"/>
                <a:chOff x="-186" y="351"/>
                <a:chExt cx="4316" cy="4178"/>
              </a:xfrm>
            </p:grpSpPr>
            <p:sp>
              <p:nvSpPr>
                <p:cNvPr id="7" name="AutoShape 5">
                  <a:extLst>
                    <a:ext uri="{FF2B5EF4-FFF2-40B4-BE49-F238E27FC236}">
                      <a16:creationId xmlns:a16="http://schemas.microsoft.com/office/drawing/2014/main" id="{CC2D5882-1E8B-0C5A-5D54-44C62507BF9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12360000">
                  <a:off x="-186" y="351"/>
                  <a:ext cx="4316" cy="4178"/>
                </a:xfrm>
                <a:prstGeom prst="diamond">
                  <a:avLst/>
                </a:prstGeom>
                <a:gradFill rotWithShape="0">
                  <a:gsLst>
                    <a:gs pos="0">
                      <a:schemeClr val="bg2"/>
                    </a:gs>
                    <a:gs pos="100000">
                      <a:schemeClr val="bg1"/>
                    </a:gs>
                  </a:gsLst>
                  <a:path path="shape">
                    <a:fillToRect l="50000" t="50000" r="50000" b="50000"/>
                  </a:path>
                </a:gra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s-ES_tradnl">
                    <a:ea typeface="ＭＳ Ｐゴシック" charset="0"/>
                  </a:endParaRPr>
                </a:p>
              </p:txBody>
            </p:sp>
            <p:sp>
              <p:nvSpPr>
                <p:cNvPr id="8" name="AutoShape 6" descr="Denim">
                  <a:extLst>
                    <a:ext uri="{FF2B5EF4-FFF2-40B4-BE49-F238E27FC236}">
                      <a16:creationId xmlns:a16="http://schemas.microsoft.com/office/drawing/2014/main" id="{6B0B6E97-13A8-1320-49BD-94F966BCB68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12360000">
                  <a:off x="694" y="1203"/>
                  <a:ext cx="2556" cy="2474"/>
                </a:xfrm>
                <a:prstGeom prst="diamond">
                  <a:avLst/>
                </a:prstGeom>
                <a:blipFill dpi="0" rotWithShape="0">
                  <a:blip r:embed="rId2"/>
                  <a:srcRect/>
                  <a:tile tx="0" ty="0" sx="100000" sy="100000" flip="none" algn="tl"/>
                </a:blip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s-ES_tradnl">
                    <a:ea typeface="ＭＳ Ｐゴシック" charset="0"/>
                  </a:endParaRPr>
                </a:p>
              </p:txBody>
            </p:sp>
            <p:sp>
              <p:nvSpPr>
                <p:cNvPr id="9" name="Rectangle 7">
                  <a:extLst>
                    <a:ext uri="{FF2B5EF4-FFF2-40B4-BE49-F238E27FC236}">
                      <a16:creationId xmlns:a16="http://schemas.microsoft.com/office/drawing/2014/main" id="{95187D6A-5197-EADA-908D-792CA63FD78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12360000">
                  <a:off x="2249" y="2499"/>
                  <a:ext cx="649" cy="280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 wrap="none" lIns="92075" tIns="46038" rIns="92075" bIns="46038" anchor="ctr"/>
                <a:lstStyle/>
                <a:p>
                  <a:pPr>
                    <a:spcBef>
                      <a:spcPct val="50000"/>
                    </a:spcBef>
                    <a:defRPr/>
                  </a:pPr>
                  <a:endParaRPr kumimoji="1" lang="es-ES_tradnl">
                    <a:latin typeface="Times New Roman" charset="0"/>
                    <a:ea typeface="ＭＳ Ｐゴシック" charset="0"/>
                  </a:endParaRPr>
                </a:p>
              </p:txBody>
            </p:sp>
            <p:sp>
              <p:nvSpPr>
                <p:cNvPr id="10" name="Oval 8">
                  <a:extLst>
                    <a:ext uri="{FF2B5EF4-FFF2-40B4-BE49-F238E27FC236}">
                      <a16:creationId xmlns:a16="http://schemas.microsoft.com/office/drawing/2014/main" id="{D59B9272-A31C-CF7F-2075-9BDF922BEB7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12360000">
                  <a:off x="1292" y="2567"/>
                  <a:ext cx="570" cy="528"/>
                </a:xfrm>
                <a:prstGeom prst="ellipse">
                  <a:avLst/>
                </a:prstGeom>
                <a:solidFill>
                  <a:schemeClr val="accent1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 wrap="none" lIns="92075" tIns="46038" rIns="92075" bIns="46038" anchor="ctr"/>
                <a:lstStyle/>
                <a:p>
                  <a:pPr>
                    <a:spcBef>
                      <a:spcPct val="50000"/>
                    </a:spcBef>
                    <a:defRPr/>
                  </a:pPr>
                  <a:endParaRPr kumimoji="1" lang="es-ES_tradnl">
                    <a:latin typeface="Times New Roman" charset="0"/>
                    <a:ea typeface="ＭＳ Ｐゴシック" charset="0"/>
                  </a:endParaRPr>
                </a:p>
              </p:txBody>
            </p:sp>
            <p:sp>
              <p:nvSpPr>
                <p:cNvPr id="11" name="Rectangle 9">
                  <a:extLst>
                    <a:ext uri="{FF2B5EF4-FFF2-40B4-BE49-F238E27FC236}">
                      <a16:creationId xmlns:a16="http://schemas.microsoft.com/office/drawing/2014/main" id="{3089ACF9-9E42-14DB-F5E8-CFF5EFFC245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12360000">
                  <a:off x="2373" y="2047"/>
                  <a:ext cx="446" cy="81"/>
                </a:xfrm>
                <a:prstGeom prst="rect">
                  <a:avLst/>
                </a:prstGeom>
                <a:solidFill>
                  <a:schemeClr val="accent1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 wrap="none" lIns="92075" tIns="46038" rIns="92075" bIns="46038" anchor="ctr"/>
                <a:lstStyle/>
                <a:p>
                  <a:pPr>
                    <a:spcBef>
                      <a:spcPct val="50000"/>
                    </a:spcBef>
                    <a:defRPr/>
                  </a:pPr>
                  <a:endParaRPr kumimoji="1" lang="es-ES_tradnl">
                    <a:latin typeface="Times New Roman" charset="0"/>
                    <a:ea typeface="ＭＳ Ｐゴシック" charset="0"/>
                  </a:endParaRPr>
                </a:p>
              </p:txBody>
            </p:sp>
            <p:sp>
              <p:nvSpPr>
                <p:cNvPr id="12" name="Rectangle 10">
                  <a:extLst>
                    <a:ext uri="{FF2B5EF4-FFF2-40B4-BE49-F238E27FC236}">
                      <a16:creationId xmlns:a16="http://schemas.microsoft.com/office/drawing/2014/main" id="{FBDFA6E3-F18D-A8F6-ACA2-9FD18E5FADE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12360000">
                  <a:off x="1927" y="3071"/>
                  <a:ext cx="445" cy="84"/>
                </a:xfrm>
                <a:prstGeom prst="rect">
                  <a:avLst/>
                </a:prstGeom>
                <a:solidFill>
                  <a:schemeClr val="accent1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 wrap="none" lIns="92075" tIns="46038" rIns="92075" bIns="46038" anchor="ctr"/>
                <a:lstStyle/>
                <a:p>
                  <a:pPr>
                    <a:spcBef>
                      <a:spcPct val="50000"/>
                    </a:spcBef>
                    <a:defRPr/>
                  </a:pPr>
                  <a:endParaRPr kumimoji="1" lang="es-ES_tradnl">
                    <a:latin typeface="Times New Roman" charset="0"/>
                    <a:ea typeface="ＭＳ Ｐゴシック" charset="0"/>
                  </a:endParaRPr>
                </a:p>
              </p:txBody>
            </p:sp>
            <p:sp>
              <p:nvSpPr>
                <p:cNvPr id="13" name="Arc 11">
                  <a:extLst>
                    <a:ext uri="{FF2B5EF4-FFF2-40B4-BE49-F238E27FC236}">
                      <a16:creationId xmlns:a16="http://schemas.microsoft.com/office/drawing/2014/main" id="{3527AFAC-1492-85A3-E8C5-71A7A8E0D73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rot="10485000">
                  <a:off x="1263" y="2240"/>
                  <a:ext cx="723" cy="856"/>
                </a:xfrm>
                <a:custGeom>
                  <a:avLst/>
                  <a:gdLst>
                    <a:gd name="T0" fmla="*/ 721 w 43118"/>
                    <a:gd name="T1" fmla="*/ 0 h 23858"/>
                    <a:gd name="T2" fmla="*/ 0 w 43118"/>
                    <a:gd name="T3" fmla="*/ 149 h 23858"/>
                    <a:gd name="T4" fmla="*/ 361 w 43118"/>
                    <a:gd name="T5" fmla="*/ 81 h 2385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3118" h="23858" fill="none" extrusionOk="0">
                      <a:moveTo>
                        <a:pt x="42999" y="0"/>
                      </a:moveTo>
                      <a:cubicBezTo>
                        <a:pt x="43078" y="750"/>
                        <a:pt x="43118" y="1503"/>
                        <a:pt x="43118" y="2258"/>
                      </a:cubicBezTo>
                      <a:cubicBezTo>
                        <a:pt x="43118" y="14187"/>
                        <a:pt x="33447" y="23858"/>
                        <a:pt x="21518" y="23858"/>
                      </a:cubicBezTo>
                      <a:cubicBezTo>
                        <a:pt x="10318" y="23857"/>
                        <a:pt x="976" y="15297"/>
                        <a:pt x="0" y="4140"/>
                      </a:cubicBezTo>
                    </a:path>
                    <a:path w="43118" h="23858" stroke="0" extrusionOk="0">
                      <a:moveTo>
                        <a:pt x="42999" y="0"/>
                      </a:moveTo>
                      <a:cubicBezTo>
                        <a:pt x="43078" y="750"/>
                        <a:pt x="43118" y="1503"/>
                        <a:pt x="43118" y="2258"/>
                      </a:cubicBezTo>
                      <a:cubicBezTo>
                        <a:pt x="43118" y="14187"/>
                        <a:pt x="33447" y="23858"/>
                        <a:pt x="21518" y="23858"/>
                      </a:cubicBezTo>
                      <a:cubicBezTo>
                        <a:pt x="10318" y="23857"/>
                        <a:pt x="976" y="15297"/>
                        <a:pt x="0" y="4140"/>
                      </a:cubicBezTo>
                      <a:lnTo>
                        <a:pt x="21518" y="2258"/>
                      </a:lnTo>
                      <a:lnTo>
                        <a:pt x="42999" y="0"/>
                      </a:lnTo>
                      <a:close/>
                    </a:path>
                  </a:pathLst>
                </a:custGeom>
                <a:solidFill>
                  <a:schemeClr val="folHlink">
                    <a:alpha val="50195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7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s-ES_tradnl"/>
                </a:p>
              </p:txBody>
            </p:sp>
            <p:sp>
              <p:nvSpPr>
                <p:cNvPr id="14" name="Freeform 12">
                  <a:extLst>
                    <a:ext uri="{FF2B5EF4-FFF2-40B4-BE49-F238E27FC236}">
                      <a16:creationId xmlns:a16="http://schemas.microsoft.com/office/drawing/2014/main" id="{5824C230-58C4-F396-4C28-E6C198DB00D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300" y="1374"/>
                  <a:ext cx="1035" cy="2008"/>
                </a:xfrm>
                <a:custGeom>
                  <a:avLst/>
                  <a:gdLst>
                    <a:gd name="T0" fmla="*/ 56 w 1035"/>
                    <a:gd name="T1" fmla="*/ 2007 h 2007"/>
                    <a:gd name="T2" fmla="*/ 0 w 1035"/>
                    <a:gd name="T3" fmla="*/ 1844 h 2007"/>
                    <a:gd name="T4" fmla="*/ 871 w 1035"/>
                    <a:gd name="T5" fmla="*/ 56 h 2007"/>
                    <a:gd name="T6" fmla="*/ 1034 w 1035"/>
                    <a:gd name="T7" fmla="*/ 0 h 2007"/>
                    <a:gd name="T8" fmla="*/ 56 w 1035"/>
                    <a:gd name="T9" fmla="*/ 2007 h 200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1035" h="2007">
                      <a:moveTo>
                        <a:pt x="56" y="2006"/>
                      </a:moveTo>
                      <a:lnTo>
                        <a:pt x="0" y="1843"/>
                      </a:lnTo>
                      <a:lnTo>
                        <a:pt x="871" y="56"/>
                      </a:lnTo>
                      <a:lnTo>
                        <a:pt x="1034" y="0"/>
                      </a:lnTo>
                      <a:lnTo>
                        <a:pt x="56" y="2006"/>
                      </a:lnTo>
                    </a:path>
                  </a:pathLst>
                </a:custGeom>
                <a:solidFill>
                  <a:schemeClr val="hlink">
                    <a:alpha val="50195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7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s-ES_tradnl"/>
                </a:p>
              </p:txBody>
            </p:sp>
          </p:grpSp>
          <p:sp>
            <p:nvSpPr>
              <p:cNvPr id="6" name="Freeform 13">
                <a:extLst>
                  <a:ext uri="{FF2B5EF4-FFF2-40B4-BE49-F238E27FC236}">
                    <a16:creationId xmlns:a16="http://schemas.microsoft.com/office/drawing/2014/main" id="{B94C6A97-4C9C-920B-43BE-46645ACE202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48" y="1809"/>
                <a:ext cx="324" cy="232"/>
              </a:xfrm>
              <a:custGeom>
                <a:avLst/>
                <a:gdLst>
                  <a:gd name="T0" fmla="*/ 321 w 324"/>
                  <a:gd name="T1" fmla="*/ 227 h 231"/>
                  <a:gd name="T2" fmla="*/ 287 w 324"/>
                  <a:gd name="T3" fmla="*/ 124 h 231"/>
                  <a:gd name="T4" fmla="*/ 53 w 324"/>
                  <a:gd name="T5" fmla="*/ 9 h 231"/>
                  <a:gd name="T6" fmla="*/ 35 w 324"/>
                  <a:gd name="T7" fmla="*/ 0 h 231"/>
                  <a:gd name="T8" fmla="*/ 0 w 324"/>
                  <a:gd name="T9" fmla="*/ 72 h 231"/>
                  <a:gd name="T10" fmla="*/ 323 w 324"/>
                  <a:gd name="T11" fmla="*/ 231 h 23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324" h="231">
                    <a:moveTo>
                      <a:pt x="321" y="226"/>
                    </a:moveTo>
                    <a:lnTo>
                      <a:pt x="287" y="123"/>
                    </a:lnTo>
                    <a:lnTo>
                      <a:pt x="53" y="9"/>
                    </a:lnTo>
                    <a:lnTo>
                      <a:pt x="35" y="0"/>
                    </a:lnTo>
                    <a:lnTo>
                      <a:pt x="0" y="72"/>
                    </a:lnTo>
                    <a:lnTo>
                      <a:pt x="323" y="230"/>
                    </a:lnTo>
                  </a:path>
                </a:pathLst>
              </a:custGeom>
              <a:solidFill>
                <a:schemeClr val="accent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7"/>
                        </a:srgb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s-ES_tradnl"/>
              </a:p>
            </p:txBody>
          </p:sp>
        </p:grpSp>
        <p:sp>
          <p:nvSpPr>
            <p:cNvPr id="4" name="Rectangle 14">
              <a:extLst>
                <a:ext uri="{FF2B5EF4-FFF2-40B4-BE49-F238E27FC236}">
                  <a16:creationId xmlns:a16="http://schemas.microsoft.com/office/drawing/2014/main" id="{692088C4-706C-B072-7C3D-78139C7616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8" y="720"/>
              <a:ext cx="4991" cy="816"/>
            </a:xfrm>
            <a:prstGeom prst="rect">
              <a:avLst/>
            </a:prstGeom>
            <a:solidFill>
              <a:schemeClr val="accent2">
                <a:alpha val="5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s-ES_tradnl">
                <a:ea typeface="ＭＳ Ｐゴシック" charset="0"/>
              </a:endParaRPr>
            </a:p>
          </p:txBody>
        </p:sp>
      </p:grpSp>
      <p:sp>
        <p:nvSpPr>
          <p:cNvPr id="4111" name="Rectangle 15"/>
          <p:cNvSpPr>
            <a:spLocks noGrp="1" noChangeArrowheads="1"/>
          </p:cNvSpPr>
          <p:nvPr>
            <p:ph type="ctrTitle" sz="quarter"/>
          </p:nvPr>
        </p:nvSpPr>
        <p:spPr>
          <a:xfrm>
            <a:off x="1217613" y="914400"/>
            <a:ext cx="7772400" cy="857250"/>
          </a:xfrm>
        </p:spPr>
        <p:txBody>
          <a:bodyPr anchorCtr="0"/>
          <a:lstStyle>
            <a:lvl1pPr algn="l">
              <a:defRPr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4112" name="Rectangle 1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724400" y="2114550"/>
            <a:ext cx="4267200" cy="24003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15" name="Rectangle 17">
            <a:extLst>
              <a:ext uri="{FF2B5EF4-FFF2-40B4-BE49-F238E27FC236}">
                <a16:creationId xmlns:a16="http://schemas.microsoft.com/office/drawing/2014/main" id="{975AAE75-5F5E-0172-4D00-33907BBCDE2B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>
          <a:xfrm>
            <a:off x="152400" y="4686300"/>
            <a:ext cx="1905000" cy="342900"/>
          </a:xfrm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Rectangle 18">
            <a:extLst>
              <a:ext uri="{FF2B5EF4-FFF2-40B4-BE49-F238E27FC236}">
                <a16:creationId xmlns:a16="http://schemas.microsoft.com/office/drawing/2014/main" id="{EE682953-7C21-52BD-B36C-3CE813B6A91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4686300"/>
            <a:ext cx="2895600" cy="342900"/>
          </a:xfrm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" name="Rectangle 19">
            <a:extLst>
              <a:ext uri="{FF2B5EF4-FFF2-40B4-BE49-F238E27FC236}">
                <a16:creationId xmlns:a16="http://schemas.microsoft.com/office/drawing/2014/main" id="{49D1BC2D-9A2C-EDD0-A5A4-95ADACFF2F6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/>
            </a:lvl1pPr>
          </a:lstStyle>
          <a:p>
            <a:fld id="{0F15BAEC-6376-D449-82B6-51CD5D62050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62686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ES_trad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_tradnl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A6201C7A-1C60-29B4-FE01-EF3A2D65ABC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D5F51545-A8E4-1429-F58E-1CBF859F270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2507B3BA-380E-C6E4-DCF0-6ACBD55C76E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0F75887-FA96-5345-B6DC-F330FF76ABC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496561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6600" y="171450"/>
            <a:ext cx="1981200" cy="4343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s-ES_trad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171450"/>
            <a:ext cx="5791200" cy="4343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_tradnl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35670A1B-6528-8551-6B94-3ED2AE730AE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A13D798E-098F-6528-85A6-9EA645C3237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B1B9FFB5-36EB-7DE1-1696-F291AFE52C0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2548DE2-4E56-6E42-8F98-071B33E895D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424866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ES_trad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_tradnl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093262EE-794A-8F53-AE4B-91669A475FB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627D304C-5E59-928C-3541-3A0E67A428D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72CD57B3-5711-536D-5874-1213C89E9E6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718E5F-D899-4646-A851-C9BA621777B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155526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s-ES_trad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4C085467-0EC3-C71D-1B17-9A11E98EED4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AE23C0AD-94D0-D626-745A-0C5635FAFC3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9C4F1B37-C73A-E6DD-8323-740E267CE3A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F4A926-52F9-FC4D-A522-19F937F8467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57582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ES_tradn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5400" y="142875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_tradn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57800" y="142875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_tradnl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D0BBCA5-56F3-DFC1-C56B-65C324AF65C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5E4C97F-3A0C-5A44-87FF-1D27F9F552C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35B0A9B8-124B-470F-7164-36AC5D45FA6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CE774DF-79BA-AD4A-A892-8D221BA6294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882439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s-ES_trad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_tradn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_tradnl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248312FB-8A10-E103-C890-4F0E46EEEF4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B5F6046E-F477-0D08-DDB3-F3810B878FC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7">
            <a:extLst>
              <a:ext uri="{FF2B5EF4-FFF2-40B4-BE49-F238E27FC236}">
                <a16:creationId xmlns:a16="http://schemas.microsoft.com/office/drawing/2014/main" id="{7F2132EB-F791-7A70-8250-DC5A874543F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AA36ADE-B11A-1442-897F-49C7F320F03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075481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ES_tradnl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6BD64501-77DF-A46F-94F6-969C5D92903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73DF973D-6737-1ECF-F897-575C4ED3F5A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D1A5AE05-AAA5-A71A-117D-A6A72BF0AD7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93AF50A-B756-1F4D-B34B-FC9DCCB9100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270678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>
            <a:extLst>
              <a:ext uri="{FF2B5EF4-FFF2-40B4-BE49-F238E27FC236}">
                <a16:creationId xmlns:a16="http://schemas.microsoft.com/office/drawing/2014/main" id="{44469572-E044-8C33-A58C-14DB8BCDE46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>
            <a:extLst>
              <a:ext uri="{FF2B5EF4-FFF2-40B4-BE49-F238E27FC236}">
                <a16:creationId xmlns:a16="http://schemas.microsoft.com/office/drawing/2014/main" id="{8B649D42-EC5B-AFF0-49C7-856E69E0D7E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">
            <a:extLst>
              <a:ext uri="{FF2B5EF4-FFF2-40B4-BE49-F238E27FC236}">
                <a16:creationId xmlns:a16="http://schemas.microsoft.com/office/drawing/2014/main" id="{3BFD5390-5AD9-39AD-92F8-A59E49341AE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5C5EB6E-30F9-9B48-823B-DB41B904CDE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057790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s-ES_trad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_trad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7C02C36-3668-126F-363B-B2DC0DF959C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2DEBEE0-4840-F27D-C701-97B17D6F467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8D7CF79D-DBC7-C783-2511-E46EDAAE133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8F96E6-DF11-BF47-B88F-EBEB86FCFD0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214050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s-ES_tradn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_tradnl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2F2C505-EF5E-04A4-8BCD-B2FE3B993EF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C25E4DE-5154-B938-0FFC-A9ACD1621BF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01AD299D-908F-3F0E-9098-51C38D603B7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5AABC42-A512-974E-B8FF-A08460A56D6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40110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57D08476-5F51-0C5B-ED97-94D6C21226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4800600"/>
            <a:ext cx="8380413" cy="341313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kumimoji="1" lang="es-ES_tradnl">
              <a:latin typeface="Times New Roman" charset="0"/>
              <a:ea typeface="ＭＳ Ｐゴシック" charset="0"/>
            </a:endParaRP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3C5E41F9-C59F-4CCC-5A97-A2EDA8F279E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143000" y="171450"/>
            <a:ext cx="7772400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2075" tIns="46038" rIns="92075" bIns="46038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C9241F7C-A4FC-22DA-40E9-6492FB84901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295400" y="1428750"/>
            <a:ext cx="7772400" cy="308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82D5CA63-26A5-83AB-B6F7-C8C2DEB203DF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295400" y="4686300"/>
            <a:ext cx="19050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id="{BAA613FB-AB33-BB7B-41A9-63A1CEF82670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733800" y="4686300"/>
            <a:ext cx="28956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>
            <a:extLst>
              <a:ext uri="{FF2B5EF4-FFF2-40B4-BE49-F238E27FC236}">
                <a16:creationId xmlns:a16="http://schemas.microsoft.com/office/drawing/2014/main" id="{79929568-D9A0-C827-F878-F60970AC7139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62800" y="4686300"/>
            <a:ext cx="19050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Times New Roman" panose="02020603050405020304" pitchFamily="18" charset="0"/>
              </a:defRPr>
            </a:lvl1pPr>
          </a:lstStyle>
          <a:p>
            <a:fld id="{FD1A9D19-CD94-1B41-BDA3-375C85393F0D}" type="slidenum">
              <a:rPr lang="en-US" altLang="en-US"/>
              <a:pPr/>
              <a:t>‹#›</a:t>
            </a:fld>
            <a:endParaRPr lang="en-US" altLang="en-US"/>
          </a:p>
        </p:txBody>
      </p:sp>
      <p:grpSp>
        <p:nvGrpSpPr>
          <p:cNvPr id="1032" name="Group 8">
            <a:extLst>
              <a:ext uri="{FF2B5EF4-FFF2-40B4-BE49-F238E27FC236}">
                <a16:creationId xmlns:a16="http://schemas.microsoft.com/office/drawing/2014/main" id="{FAD71A35-5D16-84F9-699F-4EC9B8AED24A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1066800" cy="5141913"/>
            <a:chOff x="0" y="0"/>
            <a:chExt cx="672" cy="4319"/>
          </a:xfrm>
        </p:grpSpPr>
        <p:grpSp>
          <p:nvGrpSpPr>
            <p:cNvPr id="1034" name="Group 9">
              <a:extLst>
                <a:ext uri="{FF2B5EF4-FFF2-40B4-BE49-F238E27FC236}">
                  <a16:creationId xmlns:a16="http://schemas.microsoft.com/office/drawing/2014/main" id="{CDA6EA93-8979-3035-F7FF-94455E3B583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0"/>
              <a:ext cx="599" cy="4319"/>
              <a:chOff x="0" y="0"/>
              <a:chExt cx="599" cy="4319"/>
            </a:xfrm>
          </p:grpSpPr>
          <p:sp>
            <p:nvSpPr>
              <p:cNvPr id="3082" name="Rectangle 10" descr="Denim">
                <a:extLst>
                  <a:ext uri="{FF2B5EF4-FFF2-40B4-BE49-F238E27FC236}">
                    <a16:creationId xmlns:a16="http://schemas.microsoft.com/office/drawing/2014/main" id="{26EB9B1C-0413-5992-2E2F-E9A3A6ABBE2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0" y="0"/>
                <a:ext cx="476" cy="4319"/>
              </a:xfrm>
              <a:prstGeom prst="rect">
                <a:avLst/>
              </a:prstGeom>
              <a:blipFill dpi="0" rotWithShape="0">
                <a:blip r:embed="rId13"/>
                <a:srcRect/>
                <a:tile tx="0" ty="0" sx="100000" sy="100000" flip="none" algn="tl"/>
              </a:blip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s-ES_tradnl">
                  <a:ea typeface="ＭＳ Ｐゴシック" charset="0"/>
                </a:endParaRPr>
              </a:p>
            </p:txBody>
          </p:sp>
          <p:sp>
            <p:nvSpPr>
              <p:cNvPr id="3083" name="Rectangle 11">
                <a:extLst>
                  <a:ext uri="{FF2B5EF4-FFF2-40B4-BE49-F238E27FC236}">
                    <a16:creationId xmlns:a16="http://schemas.microsoft.com/office/drawing/2014/main" id="{9EE25528-BF42-0835-845C-65779DD482C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9" y="240"/>
                <a:ext cx="357" cy="2064"/>
              </a:xfrm>
              <a:prstGeom prst="rect">
                <a:avLst/>
              </a:prstGeom>
              <a:solidFill>
                <a:schemeClr val="accent2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s-ES_tradnl">
                  <a:ea typeface="ＭＳ Ｐゴシック" charset="0"/>
                </a:endParaRPr>
              </a:p>
            </p:txBody>
          </p:sp>
          <p:sp>
            <p:nvSpPr>
              <p:cNvPr id="3084" name="Rectangle 12">
                <a:extLst>
                  <a:ext uri="{FF2B5EF4-FFF2-40B4-BE49-F238E27FC236}">
                    <a16:creationId xmlns:a16="http://schemas.microsoft.com/office/drawing/2014/main" id="{62F0A2EB-BAE0-3B71-13E5-9F150287DC2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0" y="960"/>
                <a:ext cx="476" cy="528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 anchor="ctr"/>
              <a:lstStyle/>
              <a:p>
                <a:pPr>
                  <a:spcBef>
                    <a:spcPct val="50000"/>
                  </a:spcBef>
                  <a:defRPr/>
                </a:pPr>
                <a:endParaRPr kumimoji="1" lang="es-ES_tradnl">
                  <a:latin typeface="Times New Roman" charset="0"/>
                  <a:ea typeface="ＭＳ Ｐゴシック" charset="0"/>
                </a:endParaRPr>
              </a:p>
            </p:txBody>
          </p:sp>
          <p:sp>
            <p:nvSpPr>
              <p:cNvPr id="3085" name="Rectangle 13">
                <a:extLst>
                  <a:ext uri="{FF2B5EF4-FFF2-40B4-BE49-F238E27FC236}">
                    <a16:creationId xmlns:a16="http://schemas.microsoft.com/office/drawing/2014/main" id="{1B589F9B-0257-C170-E759-363BB40EF8F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7" y="432"/>
                <a:ext cx="89" cy="3792"/>
              </a:xfrm>
              <a:prstGeom prst="rect">
                <a:avLst/>
              </a:prstGeom>
              <a:solidFill>
                <a:schemeClr val="hlink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s-ES_tradnl">
                  <a:ea typeface="ＭＳ Ｐゴシック" charset="0"/>
                </a:endParaRPr>
              </a:p>
            </p:txBody>
          </p:sp>
          <p:sp>
            <p:nvSpPr>
              <p:cNvPr id="3086" name="Rectangle 14">
                <a:extLst>
                  <a:ext uri="{FF2B5EF4-FFF2-40B4-BE49-F238E27FC236}">
                    <a16:creationId xmlns:a16="http://schemas.microsoft.com/office/drawing/2014/main" id="{137D3A43-1F23-BF99-4135-159417F3925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0" y="3024"/>
                <a:ext cx="327" cy="96"/>
              </a:xfrm>
              <a:prstGeom prst="rect">
                <a:avLst/>
              </a:prstGeom>
              <a:solidFill>
                <a:schemeClr val="accent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 anchor="ctr"/>
              <a:lstStyle/>
              <a:p>
                <a:pPr>
                  <a:spcBef>
                    <a:spcPct val="50000"/>
                  </a:spcBef>
                  <a:defRPr/>
                </a:pPr>
                <a:endParaRPr kumimoji="1" lang="es-ES_tradnl">
                  <a:latin typeface="Times New Roman" charset="0"/>
                  <a:ea typeface="ＭＳ Ｐゴシック" charset="0"/>
                </a:endParaRPr>
              </a:p>
            </p:txBody>
          </p:sp>
          <p:sp>
            <p:nvSpPr>
              <p:cNvPr id="3087" name="Rectangle 15">
                <a:extLst>
                  <a:ext uri="{FF2B5EF4-FFF2-40B4-BE49-F238E27FC236}">
                    <a16:creationId xmlns:a16="http://schemas.microsoft.com/office/drawing/2014/main" id="{00857A80-0846-D986-8C2A-9C8F226CC80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0" y="3216"/>
                <a:ext cx="327" cy="96"/>
              </a:xfrm>
              <a:prstGeom prst="rect">
                <a:avLst/>
              </a:prstGeom>
              <a:solidFill>
                <a:schemeClr val="accent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 anchor="ctr"/>
              <a:lstStyle/>
              <a:p>
                <a:pPr>
                  <a:spcBef>
                    <a:spcPct val="50000"/>
                  </a:spcBef>
                  <a:defRPr/>
                </a:pPr>
                <a:endParaRPr kumimoji="1" lang="es-ES_tradnl">
                  <a:latin typeface="Times New Roman" charset="0"/>
                  <a:ea typeface="ＭＳ Ｐゴシック" charset="0"/>
                </a:endParaRPr>
              </a:p>
            </p:txBody>
          </p:sp>
          <p:sp>
            <p:nvSpPr>
              <p:cNvPr id="3088" name="Rectangle 16">
                <a:extLst>
                  <a:ext uri="{FF2B5EF4-FFF2-40B4-BE49-F238E27FC236}">
                    <a16:creationId xmlns:a16="http://schemas.microsoft.com/office/drawing/2014/main" id="{35DAFE45-864D-0079-82AF-660CE1B67A2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0" y="3408"/>
                <a:ext cx="327" cy="96"/>
              </a:xfrm>
              <a:prstGeom prst="rect">
                <a:avLst/>
              </a:prstGeom>
              <a:solidFill>
                <a:schemeClr val="accent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 anchor="ctr"/>
              <a:lstStyle/>
              <a:p>
                <a:pPr>
                  <a:spcBef>
                    <a:spcPct val="50000"/>
                  </a:spcBef>
                  <a:defRPr/>
                </a:pPr>
                <a:endParaRPr kumimoji="1" lang="es-ES_tradnl">
                  <a:latin typeface="Times New Roman" charset="0"/>
                  <a:ea typeface="ＭＳ Ｐゴシック" charset="0"/>
                </a:endParaRPr>
              </a:p>
            </p:txBody>
          </p:sp>
          <p:sp>
            <p:nvSpPr>
              <p:cNvPr id="3089" name="Arc 17">
                <a:extLst>
                  <a:ext uri="{FF2B5EF4-FFF2-40B4-BE49-F238E27FC236}">
                    <a16:creationId xmlns:a16="http://schemas.microsoft.com/office/drawing/2014/main" id="{6B99DC1E-6645-8A85-137A-FC47FEAD9C8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4" y="2260"/>
                <a:ext cx="125" cy="1153"/>
              </a:xfrm>
              <a:custGeom>
                <a:avLst/>
                <a:gdLst>
                  <a:gd name="T0" fmla="*/ 0 w 22354"/>
                  <a:gd name="T1" fmla="*/ 0 h 43200"/>
                  <a:gd name="T2" fmla="*/ 4 w 22354"/>
                  <a:gd name="T3" fmla="*/ 1153 h 43200"/>
                  <a:gd name="T4" fmla="*/ 4 w 22354"/>
                  <a:gd name="T5" fmla="*/ 577 h 432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2354" h="43200" fill="none" extrusionOk="0">
                    <a:moveTo>
                      <a:pt x="0" y="13"/>
                    </a:moveTo>
                    <a:cubicBezTo>
                      <a:pt x="251" y="4"/>
                      <a:pt x="502" y="-1"/>
                      <a:pt x="754" y="-1"/>
                    </a:cubicBezTo>
                    <a:cubicBezTo>
                      <a:pt x="12683" y="0"/>
                      <a:pt x="22354" y="9670"/>
                      <a:pt x="22354" y="21600"/>
                    </a:cubicBezTo>
                    <a:cubicBezTo>
                      <a:pt x="22354" y="33529"/>
                      <a:pt x="12683" y="43199"/>
                      <a:pt x="754" y="43199"/>
                    </a:cubicBezTo>
                  </a:path>
                  <a:path w="22354" h="43200" stroke="0" extrusionOk="0">
                    <a:moveTo>
                      <a:pt x="0" y="13"/>
                    </a:moveTo>
                    <a:cubicBezTo>
                      <a:pt x="251" y="4"/>
                      <a:pt x="502" y="-1"/>
                      <a:pt x="754" y="-1"/>
                    </a:cubicBezTo>
                    <a:cubicBezTo>
                      <a:pt x="12683" y="0"/>
                      <a:pt x="22354" y="9670"/>
                      <a:pt x="22354" y="21600"/>
                    </a:cubicBezTo>
                    <a:cubicBezTo>
                      <a:pt x="22354" y="33529"/>
                      <a:pt x="12683" y="43199"/>
                      <a:pt x="754" y="43199"/>
                    </a:cubicBezTo>
                    <a:lnTo>
                      <a:pt x="754" y="21600"/>
                    </a:lnTo>
                    <a:lnTo>
                      <a:pt x="0" y="13"/>
                    </a:lnTo>
                    <a:close/>
                  </a:path>
                </a:pathLst>
              </a:custGeom>
              <a:solidFill>
                <a:schemeClr val="folHlink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7"/>
                        </a:srgb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s-ES_tradnl"/>
              </a:p>
            </p:txBody>
          </p:sp>
        </p:grpSp>
        <p:sp>
          <p:nvSpPr>
            <p:cNvPr id="3090" name="Oval 18">
              <a:extLst>
                <a:ext uri="{FF2B5EF4-FFF2-40B4-BE49-F238E27FC236}">
                  <a16:creationId xmlns:a16="http://schemas.microsoft.com/office/drawing/2014/main" id="{C1CF02AD-FE9E-258A-D218-0B996BAB1B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672"/>
              <a:ext cx="672" cy="624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>
                <a:spcBef>
                  <a:spcPct val="50000"/>
                </a:spcBef>
                <a:defRPr/>
              </a:pPr>
              <a:endParaRPr kumimoji="1" lang="es-ES_tradnl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3091" name="Rectangle 19">
              <a:extLst>
                <a:ext uri="{FF2B5EF4-FFF2-40B4-BE49-F238E27FC236}">
                  <a16:creationId xmlns:a16="http://schemas.microsoft.com/office/drawing/2014/main" id="{A82B67DC-B871-84BA-7BE7-749C8B520D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0" y="0"/>
              <a:ext cx="192" cy="431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s-ES_tradnl">
                <a:ea typeface="ＭＳ Ｐゴシック" charset="0"/>
              </a:endParaRPr>
            </a:p>
          </p:txBody>
        </p:sp>
      </p:grpSp>
      <p:sp>
        <p:nvSpPr>
          <p:cNvPr id="3092" name="Rectangle 20">
            <a:extLst>
              <a:ext uri="{FF2B5EF4-FFF2-40B4-BE49-F238E27FC236}">
                <a16:creationId xmlns:a16="http://schemas.microsoft.com/office/drawing/2014/main" id="{2A7128CF-CAED-F9C8-E754-25594A2FB0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1106488"/>
            <a:ext cx="8380413" cy="93662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kumimoji="1" lang="es-ES_tradnl">
              <a:latin typeface="Times New Roman" charset="0"/>
              <a:ea typeface="ＭＳ Ｐゴシック" charset="0"/>
            </a:endParaRP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4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3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6F766CCA-20FC-E3BD-90A7-A884B16BDFAC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 b="1">
                <a:cs typeface="+mj-cs"/>
              </a:rPr>
              <a:t>Giver or Taker?</a:t>
            </a:r>
            <a:endParaRPr lang="en-US">
              <a:cs typeface="+mj-cs"/>
            </a:endParaRP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38DDA1AE-B3C0-7793-11C4-0504C576B3AB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 b="1">
                <a:cs typeface="+mn-cs"/>
              </a:rPr>
              <a:t>Acts 20:35</a:t>
            </a:r>
            <a:endParaRPr lang="en-US">
              <a:cs typeface="+mn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ECCE5F7E-264A-840C-C46A-B950FEA9BF8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>
                <a:cs typeface="+mj-cs"/>
              </a:rPr>
              <a:t>God wants us to be givers!</a:t>
            </a:r>
            <a:endParaRPr lang="en-US">
              <a:cs typeface="+mj-cs"/>
            </a:endParaRP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3AB32A68-63AF-D04A-39EC-EA769042033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95400" y="1276350"/>
            <a:ext cx="7772400" cy="3429000"/>
          </a:xfrm>
        </p:spPr>
        <p:txBody>
          <a:bodyPr/>
          <a:lstStyle/>
          <a:p>
            <a:pPr eaLnBrk="1" hangingPunct="1"/>
            <a:r>
              <a:rPr lang="en-US" altLang="en-US" sz="2800" b="1" dirty="0">
                <a:cs typeface="Arial" panose="020B0604020202020204" pitchFamily="34" charset="0"/>
              </a:rPr>
              <a:t>Proverbs 11:25; 22:9</a:t>
            </a:r>
          </a:p>
          <a:p>
            <a:pPr eaLnBrk="1" hangingPunct="1"/>
            <a:r>
              <a:rPr lang="en-US" altLang="en-US" sz="2800" b="1" dirty="0">
                <a:cs typeface="Arial" panose="020B0604020202020204" pitchFamily="34" charset="0"/>
              </a:rPr>
              <a:t>Acts 20:35 </a:t>
            </a:r>
            <a:r>
              <a:rPr lang="ja-JP" altLang="en-US" sz="2800" i="1">
                <a:cs typeface="Arial" panose="020B0604020202020204" pitchFamily="34" charset="0"/>
              </a:rPr>
              <a:t>“</a:t>
            </a:r>
            <a:r>
              <a:rPr lang="en-US" altLang="ja-JP" sz="2800" i="1" dirty="0">
                <a:cs typeface="Arial" panose="020B0604020202020204" pitchFamily="34" charset="0"/>
              </a:rPr>
              <a:t>More blessed to give than to receive</a:t>
            </a:r>
            <a:r>
              <a:rPr lang="ja-JP" altLang="en-US" sz="2800" i="1">
                <a:cs typeface="Arial" panose="020B0604020202020204" pitchFamily="34" charset="0"/>
              </a:rPr>
              <a:t>”</a:t>
            </a:r>
            <a:endParaRPr lang="en-US" altLang="ja-JP" sz="2800" i="1" dirty="0">
              <a:cs typeface="Arial" panose="020B0604020202020204" pitchFamily="34" charset="0"/>
            </a:endParaRPr>
          </a:p>
          <a:p>
            <a:pPr eaLnBrk="1" hangingPunct="1"/>
            <a:r>
              <a:rPr lang="en-US" altLang="en-US" sz="2800" b="1" dirty="0">
                <a:cs typeface="Arial" panose="020B0604020202020204" pitchFamily="34" charset="0"/>
              </a:rPr>
              <a:t>Luke 6:38</a:t>
            </a:r>
          </a:p>
          <a:p>
            <a:pPr eaLnBrk="1" hangingPunct="1"/>
            <a:r>
              <a:rPr lang="en-US" altLang="en-US" sz="2800" b="1" dirty="0">
                <a:cs typeface="Arial" panose="020B0604020202020204" pitchFamily="34" charset="0"/>
              </a:rPr>
              <a:t>1 Timothy 6:18</a:t>
            </a:r>
          </a:p>
          <a:p>
            <a:pPr eaLnBrk="1" hangingPunct="1"/>
            <a:r>
              <a:rPr lang="en-US" altLang="en-US" sz="2800" b="1" dirty="0">
                <a:cs typeface="Arial" panose="020B0604020202020204" pitchFamily="34" charset="0"/>
              </a:rPr>
              <a:t>Hebrews 13:16</a:t>
            </a:r>
          </a:p>
          <a:p>
            <a:pPr eaLnBrk="1" hangingPunct="1"/>
            <a:r>
              <a:rPr lang="en-US" altLang="en-US" sz="2800" b="1" dirty="0">
                <a:cs typeface="Arial" panose="020B0604020202020204" pitchFamily="34" charset="0"/>
              </a:rPr>
              <a:t>1 Corinthians 13:4-7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46DD332D-55ED-3A98-0BBC-DE1CA461A98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>
                <a:cs typeface="+mj-cs"/>
              </a:rPr>
              <a:t>Givers in the Bible</a:t>
            </a:r>
            <a:endParaRPr lang="en-US">
              <a:cs typeface="+mj-cs"/>
            </a:endParaRP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E51DFDB7-6CD5-1F71-2029-BBF60FD3CF4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95400" y="1200150"/>
            <a:ext cx="7772400" cy="3600450"/>
          </a:xfrm>
        </p:spPr>
        <p:txBody>
          <a:bodyPr/>
          <a:lstStyle/>
          <a:p>
            <a:pPr eaLnBrk="1" hangingPunct="1"/>
            <a:r>
              <a:rPr lang="en-US" altLang="en-US" sz="2800" b="1"/>
              <a:t>Abraham</a:t>
            </a:r>
          </a:p>
          <a:p>
            <a:pPr eaLnBrk="1" hangingPunct="1"/>
            <a:r>
              <a:rPr lang="en-US" altLang="en-US" sz="2800" b="1"/>
              <a:t>Boaz</a:t>
            </a:r>
          </a:p>
          <a:p>
            <a:pPr eaLnBrk="1" hangingPunct="1"/>
            <a:r>
              <a:rPr lang="en-US" altLang="en-US" sz="2800" b="1"/>
              <a:t>Good Samaritan</a:t>
            </a:r>
          </a:p>
          <a:p>
            <a:pPr eaLnBrk="1" hangingPunct="1"/>
            <a:r>
              <a:rPr lang="en-US" altLang="en-US" sz="2800" b="1"/>
              <a:t>Onesiphorus (2 Timothy 1)</a:t>
            </a:r>
          </a:p>
          <a:p>
            <a:pPr eaLnBrk="1" hangingPunct="1"/>
            <a:r>
              <a:rPr lang="en-US" altLang="en-US" sz="2800" b="1"/>
              <a:t>Jesus (Matthew 20:28; John 10)</a:t>
            </a:r>
          </a:p>
          <a:p>
            <a:pPr lvl="1" eaLnBrk="1" hangingPunct="1"/>
            <a:r>
              <a:rPr lang="ja-JP" altLang="en-US" sz="2000" i="1"/>
              <a:t>“</a:t>
            </a:r>
            <a:r>
              <a:rPr lang="en-US" altLang="ja-JP" sz="2000" i="1"/>
              <a:t>The son of man did not come to be served but to serve and to give his life…</a:t>
            </a:r>
            <a:r>
              <a:rPr lang="ja-JP" altLang="en-US" sz="2000" i="1"/>
              <a:t>”</a:t>
            </a:r>
            <a:endParaRPr lang="en-US" altLang="ja-JP" sz="2000" i="1"/>
          </a:p>
          <a:p>
            <a:pPr lvl="1" eaLnBrk="1" hangingPunct="1"/>
            <a:r>
              <a:rPr lang="en-US" altLang="en-US" sz="2000" i="1"/>
              <a:t> </a:t>
            </a:r>
            <a:r>
              <a:rPr lang="ja-JP" altLang="en-US" sz="2000" i="1"/>
              <a:t>“</a:t>
            </a:r>
            <a:r>
              <a:rPr lang="en-US" altLang="ja-JP" sz="2000" i="1"/>
              <a:t>The good shepherd gives his life for the sheep.</a:t>
            </a:r>
            <a:r>
              <a:rPr lang="ja-JP" altLang="en-US" sz="2000" i="1"/>
              <a:t>”</a:t>
            </a:r>
            <a:r>
              <a:rPr lang="en-US" altLang="ja-JP" sz="2000" i="1"/>
              <a:t> (Jn 10:11)</a:t>
            </a:r>
            <a:endParaRPr lang="en-US" altLang="en-US" sz="2000" i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 bldLvl="2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2F2EE4BC-90F2-B0EC-AFAD-04DD3873C79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>
                <a:cs typeface="+mj-cs"/>
              </a:rPr>
              <a:t>Takers in the Bible</a:t>
            </a:r>
            <a:endParaRPr lang="en-US">
              <a:cs typeface="+mj-cs"/>
            </a:endParaRP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36C047B6-CE5F-1757-AEA0-12A7DA8936E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371600" y="1200150"/>
            <a:ext cx="7772400" cy="360045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b="1" dirty="0">
                <a:cs typeface="+mn-cs"/>
              </a:rPr>
              <a:t>Jacob</a:t>
            </a:r>
          </a:p>
          <a:p>
            <a:pPr eaLnBrk="1" hangingPunct="1">
              <a:defRPr/>
            </a:pPr>
            <a:r>
              <a:rPr lang="en-US" sz="2800" b="1" dirty="0">
                <a:cs typeface="+mn-cs"/>
              </a:rPr>
              <a:t>Absalom</a:t>
            </a:r>
          </a:p>
          <a:p>
            <a:pPr eaLnBrk="1" hangingPunct="1">
              <a:defRPr/>
            </a:pPr>
            <a:r>
              <a:rPr lang="en-US" sz="2800" b="1" dirty="0">
                <a:cs typeface="+mn-cs"/>
              </a:rPr>
              <a:t>Ahab and Jezebel</a:t>
            </a:r>
          </a:p>
          <a:p>
            <a:pPr eaLnBrk="1" hangingPunct="1">
              <a:defRPr/>
            </a:pPr>
            <a:r>
              <a:rPr lang="en-US" sz="2800" b="1" dirty="0">
                <a:cs typeface="+mn-cs"/>
              </a:rPr>
              <a:t>Gehazi</a:t>
            </a:r>
          </a:p>
          <a:p>
            <a:pPr eaLnBrk="1" hangingPunct="1">
              <a:defRPr/>
            </a:pPr>
            <a:r>
              <a:rPr lang="en-US" sz="2800" b="1" dirty="0">
                <a:cs typeface="+mn-cs"/>
              </a:rPr>
              <a:t>Rich Young Ruler</a:t>
            </a:r>
          </a:p>
          <a:p>
            <a:pPr eaLnBrk="1" hangingPunct="1">
              <a:defRPr/>
            </a:pPr>
            <a:r>
              <a:rPr lang="en-US" sz="2800" b="1" dirty="0">
                <a:cs typeface="+mn-cs"/>
              </a:rPr>
              <a:t>Diotrephes</a:t>
            </a:r>
          </a:p>
          <a:p>
            <a:pPr eaLnBrk="1" hangingPunct="1">
              <a:defRPr/>
            </a:pPr>
            <a:r>
              <a:rPr lang="en-US" sz="2800" b="1" dirty="0">
                <a:cs typeface="+mn-cs"/>
              </a:rPr>
              <a:t>Satan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10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10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CC084D64-2ADB-F890-1CB1-CB69FDB3FE4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62000" y="171450"/>
            <a:ext cx="8382000" cy="857250"/>
          </a:xfrm>
        </p:spPr>
        <p:txBody>
          <a:bodyPr/>
          <a:lstStyle/>
          <a:p>
            <a:pPr eaLnBrk="1" hangingPunct="1"/>
            <a:r>
              <a:rPr lang="en-US" altLang="en-US" sz="3600" b="1"/>
              <a:t>Problems caused by takers… </a:t>
            </a:r>
            <a:br>
              <a:rPr lang="en-US" altLang="en-US" sz="3600" b="1"/>
            </a:br>
            <a:r>
              <a:rPr lang="en-US" altLang="en-US" sz="3600" b="1"/>
              <a:t>in the home</a:t>
            </a:r>
            <a:endParaRPr lang="en-US" altLang="en-US" sz="3600"/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AEB258B9-FDF7-B74A-1EC4-FDBF3CDBC61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600" b="1" dirty="0">
                <a:cs typeface="+mn-cs"/>
              </a:rPr>
              <a:t>Husbands</a:t>
            </a:r>
          </a:p>
          <a:p>
            <a:pPr eaLnBrk="1" hangingPunct="1">
              <a:defRPr/>
            </a:pPr>
            <a:r>
              <a:rPr lang="en-US" sz="3600" b="1" dirty="0">
                <a:cs typeface="+mn-cs"/>
              </a:rPr>
              <a:t>Wives</a:t>
            </a:r>
          </a:p>
          <a:p>
            <a:pPr eaLnBrk="1" hangingPunct="1">
              <a:defRPr/>
            </a:pPr>
            <a:r>
              <a:rPr lang="en-US" sz="3600" b="1" dirty="0">
                <a:cs typeface="+mn-cs"/>
              </a:rPr>
              <a:t>Parents</a:t>
            </a:r>
          </a:p>
          <a:p>
            <a:pPr eaLnBrk="1" hangingPunct="1">
              <a:defRPr/>
            </a:pPr>
            <a:r>
              <a:rPr lang="en-US" sz="3600" b="1" dirty="0">
                <a:cs typeface="+mn-cs"/>
              </a:rPr>
              <a:t>Children</a:t>
            </a:r>
          </a:p>
          <a:p>
            <a:pPr eaLnBrk="1" hangingPunct="1">
              <a:defRPr/>
            </a:pPr>
            <a:r>
              <a:rPr lang="en-US" sz="3600" b="1">
                <a:cs typeface="+mn-cs"/>
              </a:rPr>
              <a:t>Friends</a:t>
            </a:r>
          </a:p>
          <a:p>
            <a:pPr eaLnBrk="1" hangingPunct="1">
              <a:defRPr/>
            </a:pPr>
            <a:endParaRPr lang="en-US" sz="3600" b="1">
              <a:cs typeface="+mn-cs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0AC051B5-4158-E456-F0F2-889A0F7624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0" y="1428750"/>
            <a:ext cx="3987800" cy="19939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-107412207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-107412207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-107412207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-107412207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-107412207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D9268CDC-E257-A967-85CB-B69786D48DB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600" b="1" dirty="0">
                <a:cs typeface="+mj-cs"/>
              </a:rPr>
              <a:t>Problems caused by takers</a:t>
            </a:r>
            <a:br>
              <a:rPr lang="en-US" sz="3600" b="1" dirty="0">
                <a:cs typeface="+mj-cs"/>
              </a:rPr>
            </a:br>
            <a:r>
              <a:rPr lang="en-US" sz="3600" b="1" dirty="0">
                <a:cs typeface="+mj-cs"/>
              </a:rPr>
              <a:t>in the local church</a:t>
            </a:r>
            <a:endParaRPr lang="en-US" sz="3600" dirty="0">
              <a:cs typeface="+mj-cs"/>
            </a:endParaRP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117B0C39-FA65-C4AD-630E-06CAC901368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b="1">
                <a:cs typeface="+mn-cs"/>
              </a:rPr>
              <a:t>Attitudes about attendance</a:t>
            </a:r>
          </a:p>
          <a:p>
            <a:pPr eaLnBrk="1" hangingPunct="1">
              <a:defRPr/>
            </a:pPr>
            <a:endParaRPr lang="en-US" sz="1400" b="1">
              <a:cs typeface="+mn-cs"/>
            </a:endParaRPr>
          </a:p>
          <a:p>
            <a:pPr eaLnBrk="1" hangingPunct="1">
              <a:defRPr/>
            </a:pPr>
            <a:r>
              <a:rPr lang="en-US" sz="4000" b="1">
                <a:cs typeface="+mn-cs"/>
              </a:rPr>
              <a:t>Attitudes towards service</a:t>
            </a:r>
          </a:p>
          <a:p>
            <a:pPr eaLnBrk="1" hangingPunct="1">
              <a:buFontTx/>
              <a:buNone/>
              <a:defRPr/>
            </a:pPr>
            <a:endParaRPr lang="en-US" sz="1400" b="1">
              <a:cs typeface="+mn-cs"/>
            </a:endParaRPr>
          </a:p>
          <a:p>
            <a:pPr eaLnBrk="1" hangingPunct="1">
              <a:defRPr/>
            </a:pPr>
            <a:r>
              <a:rPr lang="en-US" sz="4000" b="1">
                <a:cs typeface="+mn-cs"/>
              </a:rPr>
              <a:t>Attitudes in controversy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E489311E-FFD1-D258-FA03-3F6EFC67EE7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 b="1"/>
              <a:t>The description of a </a:t>
            </a:r>
            <a:r>
              <a:rPr lang="ja-JP" altLang="en-US" sz="3600" b="1"/>
              <a:t>“</a:t>
            </a:r>
            <a:r>
              <a:rPr lang="en-US" altLang="ja-JP" sz="3600" b="1"/>
              <a:t>giver</a:t>
            </a:r>
            <a:r>
              <a:rPr lang="ja-JP" altLang="en-US" sz="3600" b="1"/>
              <a:t>”</a:t>
            </a:r>
            <a:r>
              <a:rPr lang="en-US" altLang="ja-JP" sz="3600" b="1"/>
              <a:t> in controversy - James 3:17,18</a:t>
            </a:r>
            <a:endParaRPr lang="en-US" altLang="en-US"/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B3C83B5B-CF5F-06BB-3437-9889FEB7B86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95400" y="1428750"/>
            <a:ext cx="7772400" cy="348615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>
                <a:cs typeface="Arial"/>
              </a:rPr>
              <a:t>17 But the wisdom that is from above is first pure, then peaceable, gentle, willing to yield, full of mercy and good fruits, without partiality and without hypocrisy.</a:t>
            </a:r>
          </a:p>
          <a:p>
            <a:pPr eaLnBrk="1" hangingPunct="1">
              <a:defRPr/>
            </a:pPr>
            <a:r>
              <a:rPr lang="en-US" sz="2800" dirty="0">
                <a:cs typeface="Arial"/>
              </a:rPr>
              <a:t> 18 Now the fruit of righteousness is sown in peace by those who make peace.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73CA549A-FEE6-62D9-D6A4-58E5C3D58F2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/>
              <a:t>How to root out </a:t>
            </a:r>
            <a:r>
              <a:rPr lang="ja-JP" altLang="en-US" b="1"/>
              <a:t>“</a:t>
            </a:r>
            <a:r>
              <a:rPr lang="en-US" altLang="ja-JP" b="1"/>
              <a:t>takerism</a:t>
            </a:r>
            <a:r>
              <a:rPr lang="ja-JP" altLang="en-US" b="1"/>
              <a:t>”</a:t>
            </a:r>
            <a:endParaRPr lang="en-US" altLang="en-US"/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F96E2D8B-36C7-5BE9-A734-282297DCA29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95400" y="1200150"/>
            <a:ext cx="7772400" cy="3657600"/>
          </a:xfrm>
        </p:spPr>
        <p:txBody>
          <a:bodyPr/>
          <a:lstStyle/>
          <a:p>
            <a:pPr eaLnBrk="1" hangingPunct="1"/>
            <a:r>
              <a:rPr lang="en-US" altLang="en-US" sz="2800" b="1" dirty="0"/>
              <a:t>Learn not to worry so much about self</a:t>
            </a:r>
          </a:p>
          <a:p>
            <a:pPr eaLnBrk="1" hangingPunct="1"/>
            <a:r>
              <a:rPr lang="en-US" altLang="en-US" sz="2800" b="1" dirty="0"/>
              <a:t>Follow the examples of givers</a:t>
            </a:r>
          </a:p>
          <a:p>
            <a:pPr eaLnBrk="1" hangingPunct="1"/>
            <a:r>
              <a:rPr lang="en-US" altLang="en-US" sz="2800" b="1" dirty="0"/>
              <a:t>Make a list of people you can help</a:t>
            </a:r>
          </a:p>
          <a:p>
            <a:pPr eaLnBrk="1" hangingPunct="1"/>
            <a:r>
              <a:rPr lang="en-US" altLang="en-US" sz="2800" b="1" dirty="0"/>
              <a:t>Dedicate time each week for…</a:t>
            </a:r>
          </a:p>
          <a:p>
            <a:pPr lvl="1" eaLnBrk="1" hangingPunct="1"/>
            <a:r>
              <a:rPr lang="en-US" altLang="en-US" b="1" dirty="0"/>
              <a:t> </a:t>
            </a:r>
            <a:r>
              <a:rPr lang="en-US" altLang="en-US" i="1" dirty="0"/>
              <a:t>Calls, notes		 -  babysitting</a:t>
            </a:r>
          </a:p>
          <a:p>
            <a:pPr lvl="1" eaLnBrk="1" hangingPunct="1"/>
            <a:r>
              <a:rPr lang="en-US" altLang="en-US" i="1" dirty="0"/>
              <a:t> Visiting sick, shut ins   - etc.</a:t>
            </a:r>
          </a:p>
          <a:p>
            <a:pPr eaLnBrk="1" hangingPunct="1"/>
            <a:r>
              <a:rPr lang="en-US" altLang="en-US" sz="2800" b="1" dirty="0"/>
              <a:t>Pray!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 bldLvl="2" autoUpdateAnimBg="0"/>
    </p:bldLst>
  </p:timing>
</p:sld>
</file>

<file path=ppt/theme/theme1.xml><?xml version="1.0" encoding="utf-8"?>
<a:theme xmlns:a="http://schemas.openxmlformats.org/drawingml/2006/main" name="Company Handbook">
  <a:themeElements>
    <a:clrScheme name="">
      <a:dk1>
        <a:srgbClr val="00354E"/>
      </a:dk1>
      <a:lt1>
        <a:srgbClr val="EAEAEA"/>
      </a:lt1>
      <a:dk2>
        <a:srgbClr val="001E2D"/>
      </a:dk2>
      <a:lt2>
        <a:srgbClr val="FFF207"/>
      </a:lt2>
      <a:accent1>
        <a:srgbClr val="006699"/>
      </a:accent1>
      <a:accent2>
        <a:srgbClr val="6699FF"/>
      </a:accent2>
      <a:accent3>
        <a:srgbClr val="AAABAD"/>
      </a:accent3>
      <a:accent4>
        <a:srgbClr val="C8C8C8"/>
      </a:accent4>
      <a:accent5>
        <a:srgbClr val="AAB8CA"/>
      </a:accent5>
      <a:accent6>
        <a:srgbClr val="5C8AE7"/>
      </a:accent6>
      <a:hlink>
        <a:srgbClr val="CCCCFF"/>
      </a:hlink>
      <a:folHlink>
        <a:srgbClr val="5E6FD4"/>
      </a:folHlink>
    </a:clrScheme>
    <a:fontScheme name="Company Handbook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lnDef>
  </a:objectDefaults>
  <a:extraClrSchemeLst>
    <a:extraClrScheme>
      <a:clrScheme name="Company Handbook 1">
        <a:dk1>
          <a:srgbClr val="00354E"/>
        </a:dk1>
        <a:lt1>
          <a:srgbClr val="EAEAEA"/>
        </a:lt1>
        <a:dk2>
          <a:srgbClr val="006699"/>
        </a:dk2>
        <a:lt2>
          <a:srgbClr val="CCECFF"/>
        </a:lt2>
        <a:accent1>
          <a:srgbClr val="006699"/>
        </a:accent1>
        <a:accent2>
          <a:srgbClr val="6699FF"/>
        </a:accent2>
        <a:accent3>
          <a:srgbClr val="AAB8CA"/>
        </a:accent3>
        <a:accent4>
          <a:srgbClr val="C8C8C8"/>
        </a:accent4>
        <a:accent5>
          <a:srgbClr val="AAB8CA"/>
        </a:accent5>
        <a:accent6>
          <a:srgbClr val="5C8AE7"/>
        </a:accent6>
        <a:hlink>
          <a:srgbClr val="CCCCFF"/>
        </a:hlink>
        <a:folHlink>
          <a:srgbClr val="5E6FD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ny Handbook 2">
        <a:dk1>
          <a:srgbClr val="000080"/>
        </a:dk1>
        <a:lt1>
          <a:srgbClr val="FFFFFF"/>
        </a:lt1>
        <a:dk2>
          <a:srgbClr val="3366CC"/>
        </a:dk2>
        <a:lt2>
          <a:srgbClr val="7A7C93"/>
        </a:lt2>
        <a:accent1>
          <a:srgbClr val="006699"/>
        </a:accent1>
        <a:accent2>
          <a:srgbClr val="6699FF"/>
        </a:accent2>
        <a:accent3>
          <a:srgbClr val="FFFFFF"/>
        </a:accent3>
        <a:accent4>
          <a:srgbClr val="00006C"/>
        </a:accent4>
        <a:accent5>
          <a:srgbClr val="AAB8CA"/>
        </a:accent5>
        <a:accent6>
          <a:srgbClr val="5C8AE7"/>
        </a:accent6>
        <a:hlink>
          <a:srgbClr val="9933FF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any Handbook 3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969696"/>
        </a:accent1>
        <a:accent2>
          <a:srgbClr val="CBCBCB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B8B8B8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any Handbook 4">
        <a:dk1>
          <a:srgbClr val="660066"/>
        </a:dk1>
        <a:lt1>
          <a:srgbClr val="EAEAEA"/>
        </a:lt1>
        <a:dk2>
          <a:srgbClr val="3366CC"/>
        </a:dk2>
        <a:lt2>
          <a:srgbClr val="7A7C93"/>
        </a:lt2>
        <a:accent1>
          <a:srgbClr val="00CCCC"/>
        </a:accent1>
        <a:accent2>
          <a:srgbClr val="CC66FF"/>
        </a:accent2>
        <a:accent3>
          <a:srgbClr val="F3F3F3"/>
        </a:accent3>
        <a:accent4>
          <a:srgbClr val="560056"/>
        </a:accent4>
        <a:accent5>
          <a:srgbClr val="AAE2E2"/>
        </a:accent5>
        <a:accent6>
          <a:srgbClr val="B95CE7"/>
        </a:accent6>
        <a:hlink>
          <a:srgbClr val="FF9966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any Handbook 5">
        <a:dk1>
          <a:srgbClr val="00354E"/>
        </a:dk1>
        <a:lt1>
          <a:srgbClr val="EAEAEA"/>
        </a:lt1>
        <a:dk2>
          <a:srgbClr val="6D67AA"/>
        </a:dk2>
        <a:lt2>
          <a:srgbClr val="CCCCFF"/>
        </a:lt2>
        <a:accent1>
          <a:srgbClr val="6600CC"/>
        </a:accent1>
        <a:accent2>
          <a:srgbClr val="9999FF"/>
        </a:accent2>
        <a:accent3>
          <a:srgbClr val="BAB8D2"/>
        </a:accent3>
        <a:accent4>
          <a:srgbClr val="C8C8C8"/>
        </a:accent4>
        <a:accent5>
          <a:srgbClr val="B8AAE2"/>
        </a:accent5>
        <a:accent6>
          <a:srgbClr val="8A8AE7"/>
        </a:accent6>
        <a:hlink>
          <a:srgbClr val="CCCCFF"/>
        </a:hlink>
        <a:folHlink>
          <a:srgbClr val="9D70B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ny Handbook 6">
        <a:dk1>
          <a:srgbClr val="003366"/>
        </a:dk1>
        <a:lt1>
          <a:srgbClr val="EAEAEA"/>
        </a:lt1>
        <a:dk2>
          <a:srgbClr val="009999"/>
        </a:dk2>
        <a:lt2>
          <a:srgbClr val="FFFFFF"/>
        </a:lt2>
        <a:accent1>
          <a:srgbClr val="008080"/>
        </a:accent1>
        <a:accent2>
          <a:srgbClr val="00CCCC"/>
        </a:accent2>
        <a:accent3>
          <a:srgbClr val="AACACA"/>
        </a:accent3>
        <a:accent4>
          <a:srgbClr val="C8C8C8"/>
        </a:accent4>
        <a:accent5>
          <a:srgbClr val="AAC0C0"/>
        </a:accent5>
        <a:accent6>
          <a:srgbClr val="00B9B9"/>
        </a:accent6>
        <a:hlink>
          <a:srgbClr val="A7DDE1"/>
        </a:hlink>
        <a:folHlink>
          <a:srgbClr val="FF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HD:Microsoft Office X:Templates:Presentations:Content:Company Handbook</Template>
  <TotalTime>843</TotalTime>
  <Words>262</Words>
  <Application>Microsoft Macintosh PowerPoint</Application>
  <PresentationFormat>On-screen Show (16:9)</PresentationFormat>
  <Paragraphs>48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Times</vt:lpstr>
      <vt:lpstr>Times New Roman</vt:lpstr>
      <vt:lpstr>Company Handbook</vt:lpstr>
      <vt:lpstr>PowerPoint Presentation</vt:lpstr>
      <vt:lpstr>Giver or Taker?</vt:lpstr>
      <vt:lpstr>God wants us to be givers!</vt:lpstr>
      <vt:lpstr>Givers in the Bible</vt:lpstr>
      <vt:lpstr>Takers in the Bible</vt:lpstr>
      <vt:lpstr>Problems caused by takers…  in the home</vt:lpstr>
      <vt:lpstr>Problems caused by takers in the local church</vt:lpstr>
      <vt:lpstr>The description of a “giver” in controversy - James 3:17,18</vt:lpstr>
      <vt:lpstr>How to root out “takerism”</vt:lpstr>
    </vt:vector>
  </TitlesOfParts>
  <Company>Hall's desk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Giver or Taker?</dc:title>
  <dc:creator>Gardner Hall</dc:creator>
  <cp:lastModifiedBy>Paul Finney</cp:lastModifiedBy>
  <cp:revision>10</cp:revision>
  <dcterms:created xsi:type="dcterms:W3CDTF">2005-04-14T01:04:10Z</dcterms:created>
  <dcterms:modified xsi:type="dcterms:W3CDTF">2023-06-05T03:41:52Z</dcterms:modified>
</cp:coreProperties>
</file>