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sldIdLst>
    <p:sldId id="256" r:id="rId2"/>
    <p:sldId id="257" r:id="rId3"/>
    <p:sldId id="258" r:id="rId4"/>
    <p:sldId id="274" r:id="rId5"/>
    <p:sldId id="273" r:id="rId6"/>
    <p:sldId id="259" r:id="rId7"/>
    <p:sldId id="260" r:id="rId8"/>
    <p:sldId id="261" r:id="rId9"/>
    <p:sldId id="269" r:id="rId10"/>
    <p:sldId id="270" r:id="rId11"/>
    <p:sldId id="262" r:id="rId12"/>
    <p:sldId id="279" r:id="rId13"/>
    <p:sldId id="280" r:id="rId14"/>
    <p:sldId id="263" r:id="rId15"/>
    <p:sldId id="264" r:id="rId16"/>
    <p:sldId id="265" r:id="rId17"/>
    <p:sldId id="276" r:id="rId18"/>
    <p:sldId id="267" r:id="rId19"/>
    <p:sldId id="271" r:id="rId20"/>
    <p:sldId id="272" r:id="rId21"/>
    <p:sldId id="278" r:id="rId22"/>
    <p:sldId id="268" r:id="rId2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p:restoredTop sz="90884"/>
  </p:normalViewPr>
  <p:slideViewPr>
    <p:cSldViewPr>
      <p:cViewPr varScale="1">
        <p:scale>
          <a:sx n="143" d="100"/>
          <a:sy n="143" d="100"/>
        </p:scale>
        <p:origin x="200" y="28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667763" y="473202"/>
            <a:ext cx="3926681" cy="3921919"/>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823791"/>
            <a:ext cx="7738814" cy="3296241"/>
          </a:xfrm>
        </p:spPr>
        <p:txBody>
          <a:bodyPr anchor="ctr">
            <a:noAutofit/>
          </a:bodyPr>
          <a:lstStyle>
            <a:lvl1pPr algn="ctr">
              <a:defRPr sz="7500" spc="600" baseline="0"/>
            </a:lvl1pPr>
          </a:lstStyle>
          <a:p>
            <a:r>
              <a:rPr lang="en-US"/>
              <a:t>Click to edit Master title style</a:t>
            </a:r>
            <a:endParaRPr lang="en-US" dirty="0"/>
          </a:p>
        </p:txBody>
      </p:sp>
      <p:sp>
        <p:nvSpPr>
          <p:cNvPr id="3" name="Subtitle 2"/>
          <p:cNvSpPr>
            <a:spLocks noGrp="1"/>
          </p:cNvSpPr>
          <p:nvPr>
            <p:ph type="subTitle" idx="1"/>
          </p:nvPr>
        </p:nvSpPr>
        <p:spPr>
          <a:xfrm>
            <a:off x="1661284" y="4484398"/>
            <a:ext cx="6034030" cy="55670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808892" y="4781759"/>
            <a:ext cx="1747292" cy="261347"/>
          </a:xfrm>
        </p:spPr>
        <p:txBody>
          <a:bodyPr/>
          <a:lstStyle>
            <a:lvl1pPr>
              <a:defRPr baseline="0">
                <a:solidFill>
                  <a:schemeClr val="accent1">
                    <a:lumMod val="50000"/>
                  </a:schemeClr>
                </a:solidFill>
              </a:defRPr>
            </a:lvl1pPr>
          </a:lstStyle>
          <a:p>
            <a:endParaRPr lang="en-US" dirty="0"/>
          </a:p>
        </p:txBody>
      </p:sp>
      <p:sp>
        <p:nvSpPr>
          <p:cNvPr id="5" name="Footer Placeholder 4"/>
          <p:cNvSpPr>
            <a:spLocks noGrp="1"/>
          </p:cNvSpPr>
          <p:nvPr>
            <p:ph type="ftr" sz="quarter" idx="11"/>
          </p:nvPr>
        </p:nvSpPr>
        <p:spPr>
          <a:xfrm>
            <a:off x="3135249" y="4781759"/>
            <a:ext cx="3086100" cy="259347"/>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6800414" y="4781759"/>
            <a:ext cx="1747292" cy="259347"/>
          </a:xfrm>
        </p:spPr>
        <p:txBody>
          <a:bodyPr/>
          <a:lstStyle>
            <a:lvl1pPr>
              <a:defRPr baseline="0">
                <a:solidFill>
                  <a:schemeClr val="accent1">
                    <a:lumMod val="50000"/>
                  </a:schemeClr>
                </a:solidFill>
              </a:defRPr>
            </a:lvl1pPr>
          </a:lstStyle>
          <a:p>
            <a:fld id="{EBD740B8-6CDA-064F-9ADA-24B694EA5C79}" type="slidenum">
              <a:rPr lang="en-US" smtClean="0"/>
              <a:pPr/>
              <a:t>‹#›</a:t>
            </a:fld>
            <a:endParaRPr lang="en-US" dirty="0"/>
          </a:p>
        </p:txBody>
      </p:sp>
      <p:sp>
        <p:nvSpPr>
          <p:cNvPr id="13" name="Rectangle 12" title="left edge border"/>
          <p:cNvSpPr/>
          <p:nvPr/>
        </p:nvSpPr>
        <p:spPr>
          <a:xfrm>
            <a:off x="0" y="0"/>
            <a:ext cx="212598" cy="514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00108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9F7EC4-02BF-0C41-AE33-F6DBA51C0340}" type="slidenum">
              <a:rPr lang="en-US" smtClean="0"/>
              <a:pPr/>
              <a:t>‹#›</a:t>
            </a:fld>
            <a:endParaRPr lang="en-US" dirty="0"/>
          </a:p>
        </p:txBody>
      </p:sp>
    </p:spTree>
    <p:extLst>
      <p:ext uri="{BB962C8B-B14F-4D97-AF65-F5344CB8AC3E}">
        <p14:creationId xmlns:p14="http://schemas.microsoft.com/office/powerpoint/2010/main" val="2109283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49741" y="286790"/>
            <a:ext cx="1119099" cy="420030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42975" y="286789"/>
            <a:ext cx="6294439" cy="420030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CA97AB-E110-2546-9AE9-4D49DEF218CA}" type="slidenum">
              <a:rPr lang="en-US" smtClean="0"/>
              <a:pPr/>
              <a:t>‹#›</a:t>
            </a:fld>
            <a:endParaRPr lang="en-US" dirty="0"/>
          </a:p>
        </p:txBody>
      </p:sp>
    </p:spTree>
    <p:extLst>
      <p:ext uri="{BB962C8B-B14F-4D97-AF65-F5344CB8AC3E}">
        <p14:creationId xmlns:p14="http://schemas.microsoft.com/office/powerpoint/2010/main" val="182307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E3F6EB-BDFA-9A4B-B99B-5B10DF01A86A}" type="slidenum">
              <a:rPr lang="en-US" smtClean="0"/>
              <a:pPr/>
              <a:t>‹#›</a:t>
            </a:fld>
            <a:endParaRPr lang="en-US" dirty="0"/>
          </a:p>
        </p:txBody>
      </p:sp>
    </p:spTree>
    <p:extLst>
      <p:ext uri="{BB962C8B-B14F-4D97-AF65-F5344CB8AC3E}">
        <p14:creationId xmlns:p14="http://schemas.microsoft.com/office/powerpoint/2010/main" val="2221265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432197" y="805417"/>
            <a:ext cx="6140303" cy="3048470"/>
          </a:xfrm>
        </p:spPr>
        <p:txBody>
          <a:bodyPr anchor="b">
            <a:normAutofit/>
          </a:bodyPr>
          <a:lstStyle>
            <a:lvl1pPr>
              <a:defRPr sz="6300" spc="6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2432198" y="3869836"/>
            <a:ext cx="5263116" cy="713351"/>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2427410" y="4781759"/>
            <a:ext cx="1120460" cy="261347"/>
          </a:xfrm>
        </p:spPr>
        <p:txBody>
          <a:bodyPr/>
          <a:lstStyle>
            <a:lvl1pPr>
              <a:defRPr baseline="0">
                <a:solidFill>
                  <a:schemeClr val="tx2"/>
                </a:solidFill>
              </a:defRPr>
            </a:lvl1pPr>
          </a:lstStyle>
          <a:p>
            <a:endParaRPr lang="en-US" dirty="0"/>
          </a:p>
        </p:txBody>
      </p:sp>
      <p:sp>
        <p:nvSpPr>
          <p:cNvPr id="5" name="Footer Placeholder 4"/>
          <p:cNvSpPr>
            <a:spLocks noGrp="1"/>
          </p:cNvSpPr>
          <p:nvPr>
            <p:ph type="ftr" sz="quarter" idx="11"/>
          </p:nvPr>
        </p:nvSpPr>
        <p:spPr>
          <a:xfrm>
            <a:off x="3959298" y="4781759"/>
            <a:ext cx="3086100" cy="259347"/>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7456825" y="4781759"/>
            <a:ext cx="1115675" cy="259347"/>
          </a:xfrm>
        </p:spPr>
        <p:txBody>
          <a:bodyPr/>
          <a:lstStyle>
            <a:lvl1pPr>
              <a:defRPr baseline="0">
                <a:solidFill>
                  <a:schemeClr val="tx2"/>
                </a:solidFill>
              </a:defRPr>
            </a:lvl1pPr>
          </a:lstStyle>
          <a:p>
            <a:fld id="{81703CA8-7F0F-844C-8784-0B786C929C1D}" type="slidenum">
              <a:rPr lang="en-US" smtClean="0"/>
              <a:pPr/>
              <a:t>‹#›</a:t>
            </a:fld>
            <a:endParaRPr lang="en-US" dirty="0"/>
          </a:p>
        </p:txBody>
      </p:sp>
      <p:grpSp>
        <p:nvGrpSpPr>
          <p:cNvPr id="7" name="Group 6" title="left scallop shape"/>
          <p:cNvGrpSpPr/>
          <p:nvPr/>
        </p:nvGrpSpPr>
        <p:grpSpPr>
          <a:xfrm>
            <a:off x="0" y="0"/>
            <a:ext cx="2110979" cy="51435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16213491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2975" y="1714500"/>
            <a:ext cx="3600450" cy="2714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85847" y="1714500"/>
            <a:ext cx="3600450" cy="2714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9FE04A-396B-1B4B-8275-C732DF284A9A}" type="slidenum">
              <a:rPr lang="en-US" smtClean="0"/>
              <a:pPr/>
              <a:t>‹#›</a:t>
            </a:fld>
            <a:endParaRPr lang="en-US" dirty="0"/>
          </a:p>
        </p:txBody>
      </p:sp>
    </p:spTree>
    <p:extLst>
      <p:ext uri="{BB962C8B-B14F-4D97-AF65-F5344CB8AC3E}">
        <p14:creationId xmlns:p14="http://schemas.microsoft.com/office/powerpoint/2010/main" val="197250856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39546" y="285750"/>
            <a:ext cx="7629525" cy="1120138"/>
          </a:xfrm>
        </p:spPr>
        <p:txBody>
          <a:bodyPr/>
          <a:lstStyle/>
          <a:p>
            <a:r>
              <a:rPr lang="en-US"/>
              <a:t>Click to edit Master title style</a:t>
            </a:r>
            <a:endParaRPr lang="en-US" dirty="0"/>
          </a:p>
        </p:txBody>
      </p:sp>
      <p:sp>
        <p:nvSpPr>
          <p:cNvPr id="3" name="Text Placeholder 2"/>
          <p:cNvSpPr>
            <a:spLocks noGrp="1"/>
          </p:cNvSpPr>
          <p:nvPr>
            <p:ph type="body" idx="1"/>
          </p:nvPr>
        </p:nvSpPr>
        <p:spPr>
          <a:xfrm>
            <a:off x="938759" y="1649725"/>
            <a:ext cx="3600450" cy="474397"/>
          </a:xfrm>
        </p:spPr>
        <p:txBody>
          <a:bodyPr anchor="b">
            <a:noAutofit/>
          </a:bodyPr>
          <a:lstStyle>
            <a:lvl1pPr marL="0" indent="0">
              <a:lnSpc>
                <a:spcPct val="100000"/>
              </a:lnSpc>
              <a:buNone/>
              <a:defRPr sz="1425" b="1" cap="all" spc="150" baseline="0">
                <a:solidFill>
                  <a:schemeClr val="tx2"/>
                </a:solidFill>
              </a:defRPr>
            </a:lvl1pPr>
            <a:lvl2pPr marL="342900" indent="0">
              <a:buNone/>
              <a:defRPr sz="1425"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942975" y="2181826"/>
            <a:ext cx="3600450" cy="22472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75398" y="1649725"/>
            <a:ext cx="3600450" cy="474397"/>
          </a:xfrm>
        </p:spPr>
        <p:txBody>
          <a:bodyPr anchor="b">
            <a:noAutofit/>
          </a:bodyPr>
          <a:lstStyle>
            <a:lvl1pPr marL="0" indent="0">
              <a:lnSpc>
                <a:spcPct val="100000"/>
              </a:lnSpc>
              <a:buNone/>
              <a:defRPr sz="1425" b="1" cap="all" spc="150" baseline="0">
                <a:solidFill>
                  <a:schemeClr val="tx2"/>
                </a:solidFill>
              </a:defRPr>
            </a:lvl1pPr>
            <a:lvl2pPr marL="342900" indent="0">
              <a:buNone/>
              <a:defRPr sz="1425"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975398" y="2181826"/>
            <a:ext cx="3600450" cy="22472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342462D-A8A6-5347-B296-941B32D7EDD8}" type="slidenum">
              <a:rPr lang="en-US" smtClean="0"/>
              <a:pPr/>
              <a:t>‹#›</a:t>
            </a:fld>
            <a:endParaRPr lang="en-US" dirty="0"/>
          </a:p>
        </p:txBody>
      </p:sp>
    </p:spTree>
    <p:extLst>
      <p:ext uri="{BB962C8B-B14F-4D97-AF65-F5344CB8AC3E}">
        <p14:creationId xmlns:p14="http://schemas.microsoft.com/office/powerpoint/2010/main" val="70196361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4DC4FB0-FCBD-D84E-B91A-2B3A81906D6A}" type="slidenum">
              <a:rPr lang="en-US" smtClean="0"/>
              <a:pPr/>
              <a:t>‹#›</a:t>
            </a:fld>
            <a:endParaRPr lang="en-US" dirty="0"/>
          </a:p>
        </p:txBody>
      </p:sp>
    </p:spTree>
    <p:extLst>
      <p:ext uri="{BB962C8B-B14F-4D97-AF65-F5344CB8AC3E}">
        <p14:creationId xmlns:p14="http://schemas.microsoft.com/office/powerpoint/2010/main" val="1510332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11CC3C4-3A47-C947-9473-6033B30EDF8A}" type="slidenum">
              <a:rPr lang="en-US" smtClean="0"/>
              <a:pPr/>
              <a:t>‹#›</a:t>
            </a:fld>
            <a:endParaRPr lang="en-US" dirty="0"/>
          </a:p>
        </p:txBody>
      </p:sp>
    </p:spTree>
    <p:extLst>
      <p:ext uri="{BB962C8B-B14F-4D97-AF65-F5344CB8AC3E}">
        <p14:creationId xmlns:p14="http://schemas.microsoft.com/office/powerpoint/2010/main" val="480943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51435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342900"/>
            <a:ext cx="2319086" cy="897503"/>
          </a:xfrm>
        </p:spPr>
        <p:txBody>
          <a:bodyPr anchor="b">
            <a:normAutofit/>
          </a:bodyPr>
          <a:lstStyle>
            <a:lvl1pPr>
              <a:lnSpc>
                <a:spcPct val="100000"/>
              </a:lnSpc>
              <a:defRPr sz="1425" b="1" i="0" cap="all" spc="225"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573788" y="690283"/>
            <a:ext cx="4618814" cy="373884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53414" y="1306002"/>
            <a:ext cx="2319086" cy="3123123"/>
          </a:xfrm>
        </p:spPr>
        <p:txBody>
          <a:bodyPr/>
          <a:lstStyle>
            <a:lvl1pPr marL="0" indent="0">
              <a:lnSpc>
                <a:spcPct val="120000"/>
              </a:lnSpc>
              <a:spcBef>
                <a:spcPts val="900"/>
              </a:spcBef>
              <a:buNone/>
              <a:defRPr sz="12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73789" y="4781759"/>
            <a:ext cx="925016" cy="261347"/>
          </a:xfrm>
        </p:spPr>
        <p:txBody>
          <a:bodyPr/>
          <a:lstStyle/>
          <a:p>
            <a:endParaRPr lang="en-US" dirty="0"/>
          </a:p>
        </p:txBody>
      </p:sp>
      <p:sp>
        <p:nvSpPr>
          <p:cNvPr id="6" name="Footer Placeholder 5"/>
          <p:cNvSpPr>
            <a:spLocks noGrp="1"/>
          </p:cNvSpPr>
          <p:nvPr>
            <p:ph type="ftr" sz="quarter" idx="11"/>
          </p:nvPr>
        </p:nvSpPr>
        <p:spPr>
          <a:xfrm>
            <a:off x="1577716" y="4781759"/>
            <a:ext cx="2611634" cy="259347"/>
          </a:xfrm>
        </p:spPr>
        <p:txBody>
          <a:bodyPr/>
          <a:lstStyle/>
          <a:p>
            <a:endParaRPr lang="en-US" dirty="0"/>
          </a:p>
        </p:txBody>
      </p:sp>
      <p:sp>
        <p:nvSpPr>
          <p:cNvPr id="7" name="Slide Number Placeholder 6"/>
          <p:cNvSpPr>
            <a:spLocks noGrp="1"/>
          </p:cNvSpPr>
          <p:nvPr>
            <p:ph type="sldNum" sz="quarter" idx="12"/>
          </p:nvPr>
        </p:nvSpPr>
        <p:spPr>
          <a:xfrm>
            <a:off x="4268261" y="4781759"/>
            <a:ext cx="924342" cy="259347"/>
          </a:xfrm>
        </p:spPr>
        <p:txBody>
          <a:bodyPr/>
          <a:lstStyle/>
          <a:p>
            <a:fld id="{29DA953E-C3B0-B347-9331-67E7D837BB8F}" type="slidenum">
              <a:rPr lang="en-US" smtClean="0"/>
              <a:pPr/>
              <a:t>‹#›</a:t>
            </a:fld>
            <a:endParaRPr lang="en-US" dirty="0"/>
          </a:p>
        </p:txBody>
      </p:sp>
      <p:sp>
        <p:nvSpPr>
          <p:cNvPr id="8" name="Rectangle 7" title="left edge border"/>
          <p:cNvSpPr/>
          <p:nvPr/>
        </p:nvSpPr>
        <p:spPr>
          <a:xfrm>
            <a:off x="0" y="0"/>
            <a:ext cx="212598"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17614055"/>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51434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1" name="Freeform 11" title="right scallop background shape"/>
          <p:cNvSpPr/>
          <p:nvPr/>
        </p:nvSpPr>
        <p:spPr bwMode="auto">
          <a:xfrm>
            <a:off x="5542359" y="0"/>
            <a:ext cx="3601641" cy="51435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12598"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342900"/>
            <a:ext cx="2319088" cy="897503"/>
          </a:xfrm>
        </p:spPr>
        <p:txBody>
          <a:bodyPr anchor="b">
            <a:normAutofit/>
          </a:bodyPr>
          <a:lstStyle>
            <a:lvl1pPr>
              <a:lnSpc>
                <a:spcPct val="100000"/>
              </a:lnSpc>
              <a:defRPr sz="1425" b="1" i="0" spc="225"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6253413" y="1306002"/>
            <a:ext cx="2319088" cy="3123123"/>
          </a:xfrm>
        </p:spPr>
        <p:txBody>
          <a:bodyPr/>
          <a:lstStyle>
            <a:lvl1pPr marL="0" indent="0">
              <a:lnSpc>
                <a:spcPct val="120000"/>
              </a:lnSpc>
              <a:spcBef>
                <a:spcPts val="900"/>
              </a:spcBef>
              <a:buNone/>
              <a:defRPr sz="12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74463" y="4781759"/>
            <a:ext cx="924342" cy="261347"/>
          </a:xfrm>
        </p:spPr>
        <p:txBody>
          <a:bodyPr/>
          <a:lstStyle/>
          <a:p>
            <a:endParaRPr lang="en-US" dirty="0"/>
          </a:p>
        </p:txBody>
      </p:sp>
      <p:sp>
        <p:nvSpPr>
          <p:cNvPr id="6" name="Footer Placeholder 5"/>
          <p:cNvSpPr>
            <a:spLocks noGrp="1"/>
          </p:cNvSpPr>
          <p:nvPr>
            <p:ph type="ftr" sz="quarter" idx="11"/>
          </p:nvPr>
        </p:nvSpPr>
        <p:spPr>
          <a:xfrm>
            <a:off x="1577716" y="4781759"/>
            <a:ext cx="2611634" cy="259347"/>
          </a:xfrm>
        </p:spPr>
        <p:txBody>
          <a:bodyPr/>
          <a:lstStyle/>
          <a:p>
            <a:endParaRPr lang="en-US" dirty="0"/>
          </a:p>
        </p:txBody>
      </p:sp>
      <p:sp>
        <p:nvSpPr>
          <p:cNvPr id="7" name="Slide Number Placeholder 6"/>
          <p:cNvSpPr>
            <a:spLocks noGrp="1"/>
          </p:cNvSpPr>
          <p:nvPr>
            <p:ph type="sldNum" sz="quarter" idx="12"/>
          </p:nvPr>
        </p:nvSpPr>
        <p:spPr>
          <a:xfrm>
            <a:off x="4265676" y="4781759"/>
            <a:ext cx="925830" cy="259347"/>
          </a:xfrm>
        </p:spPr>
        <p:txBody>
          <a:bodyPr/>
          <a:lstStyle/>
          <a:p>
            <a:fld id="{B9D7C51B-BC08-5744-8CF6-BA54CEAE1B08}" type="slidenum">
              <a:rPr lang="en-US" smtClean="0"/>
              <a:pPr/>
              <a:t>‹#›</a:t>
            </a:fld>
            <a:endParaRPr lang="en-US" dirty="0"/>
          </a:p>
        </p:txBody>
      </p:sp>
    </p:spTree>
    <p:extLst>
      <p:ext uri="{BB962C8B-B14F-4D97-AF65-F5344CB8AC3E}">
        <p14:creationId xmlns:p14="http://schemas.microsoft.com/office/powerpoint/2010/main" val="2537610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286789"/>
            <a:ext cx="7633742" cy="111909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938758" y="1714501"/>
            <a:ext cx="7633742" cy="269519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38758" y="4781759"/>
            <a:ext cx="1747292" cy="261347"/>
          </a:xfrm>
          <a:prstGeom prst="rect">
            <a:avLst/>
          </a:prstGeom>
        </p:spPr>
        <p:txBody>
          <a:bodyPr vert="horz" lIns="91440" tIns="45720" rIns="91440" bIns="45720" rtlCol="0" anchor="ctr"/>
          <a:lstStyle>
            <a:lvl1pPr algn="l">
              <a:defRPr sz="900">
                <a:solidFill>
                  <a:schemeClr val="tx1">
                    <a:lumMod val="65000"/>
                    <a:lumOff val="35000"/>
                  </a:schemeClr>
                </a:solidFill>
              </a:defRPr>
            </a:lvl1pPr>
          </a:lstStyle>
          <a:p>
            <a:endParaRPr lang="en-US" dirty="0"/>
          </a:p>
        </p:txBody>
      </p:sp>
      <p:sp>
        <p:nvSpPr>
          <p:cNvPr id="5" name="Footer Placeholder 4"/>
          <p:cNvSpPr>
            <a:spLocks noGrp="1"/>
          </p:cNvSpPr>
          <p:nvPr>
            <p:ph type="ftr" sz="quarter" idx="3"/>
          </p:nvPr>
        </p:nvSpPr>
        <p:spPr>
          <a:xfrm>
            <a:off x="3028950" y="4781759"/>
            <a:ext cx="3086100" cy="259347"/>
          </a:xfrm>
          <a:prstGeom prst="rect">
            <a:avLst/>
          </a:prstGeom>
        </p:spPr>
        <p:txBody>
          <a:bodyPr vert="horz" lIns="91440" tIns="45720" rIns="91440" bIns="45720" rtlCol="0" anchor="ctr"/>
          <a:lstStyle>
            <a:lvl1pPr algn="ctr">
              <a:defRPr sz="9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6457951" y="4781759"/>
            <a:ext cx="2114549" cy="259347"/>
          </a:xfrm>
          <a:prstGeom prst="rect">
            <a:avLst/>
          </a:prstGeom>
        </p:spPr>
        <p:txBody>
          <a:bodyPr vert="horz" lIns="91440" tIns="45720" rIns="91440" bIns="45720" rtlCol="0" anchor="ctr"/>
          <a:lstStyle>
            <a:lvl1pPr algn="r">
              <a:defRPr sz="900">
                <a:solidFill>
                  <a:schemeClr val="tx1">
                    <a:lumMod val="65000"/>
                    <a:lumOff val="35000"/>
                  </a:schemeClr>
                </a:solidFill>
              </a:defRPr>
            </a:lvl1pPr>
          </a:lstStyle>
          <a:p>
            <a:fld id="{8A68C7B6-54A3-B646-A7FF-7DD58B025D34}" type="slidenum">
              <a:rPr lang="en-US" smtClean="0"/>
              <a:pPr/>
              <a:t>‹#›</a:t>
            </a:fld>
            <a:endParaRPr lang="en-US" dirty="0"/>
          </a:p>
        </p:txBody>
      </p:sp>
      <p:sp>
        <p:nvSpPr>
          <p:cNvPr id="11" name="Freeform 6" title="Left scallop edge"/>
          <p:cNvSpPr/>
          <p:nvPr/>
        </p:nvSpPr>
        <p:spPr bwMode="auto">
          <a:xfrm>
            <a:off x="0" y="0"/>
            <a:ext cx="664369" cy="51435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8931402" y="0"/>
            <a:ext cx="212598"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519154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825" kern="1200" cap="all" spc="150" baseline="0">
          <a:solidFill>
            <a:schemeClr val="tx2"/>
          </a:solidFill>
          <a:latin typeface="+mj-lt"/>
          <a:ea typeface="+mj-ea"/>
          <a:cs typeface="+mj-cs"/>
        </a:defRPr>
      </a:lvl1pPr>
    </p:titleStyle>
    <p:bodyStyle>
      <a:lvl1pPr marL="171450" indent="-171450" algn="l" defTabSz="685800" rtl="0" eaLnBrk="1" latinLnBrk="0" hangingPunct="1">
        <a:lnSpc>
          <a:spcPct val="110000"/>
        </a:lnSpc>
        <a:spcBef>
          <a:spcPts val="525"/>
        </a:spcBef>
        <a:buClr>
          <a:schemeClr val="tx2"/>
        </a:buClr>
        <a:buFont typeface="Arial" panose="020B0604020202020204" pitchFamily="34" charset="0"/>
        <a:buChar char="•"/>
        <a:defRPr sz="1500" kern="1200">
          <a:solidFill>
            <a:schemeClr val="tx1">
              <a:lumMod val="65000"/>
              <a:lumOff val="35000"/>
            </a:schemeClr>
          </a:solidFill>
          <a:latin typeface="+mn-lt"/>
          <a:ea typeface="+mn-ea"/>
          <a:cs typeface="+mn-cs"/>
        </a:defRPr>
      </a:lvl1pPr>
      <a:lvl2pPr marL="514350" indent="-171450" algn="l" defTabSz="685800" rtl="0" eaLnBrk="1" latinLnBrk="0" hangingPunct="1">
        <a:lnSpc>
          <a:spcPct val="110000"/>
        </a:lnSpc>
        <a:spcBef>
          <a:spcPts val="525"/>
        </a:spcBef>
        <a:buClr>
          <a:schemeClr val="tx2"/>
        </a:buClr>
        <a:buFont typeface="Gill Sans MT" panose="020B0502020104020203" pitchFamily="34" charset="0"/>
        <a:buChar char="–"/>
        <a:defRPr sz="1350" kern="1200">
          <a:solidFill>
            <a:schemeClr val="tx1">
              <a:lumMod val="65000"/>
              <a:lumOff val="35000"/>
            </a:schemeClr>
          </a:solidFill>
          <a:latin typeface="+mn-lt"/>
          <a:ea typeface="+mn-ea"/>
          <a:cs typeface="+mn-cs"/>
        </a:defRPr>
      </a:lvl2pPr>
      <a:lvl3pPr marL="857250" indent="-171450" algn="l" defTabSz="685800" rtl="0" eaLnBrk="1" latinLnBrk="0" hangingPunct="1">
        <a:lnSpc>
          <a:spcPct val="110000"/>
        </a:lnSpc>
        <a:spcBef>
          <a:spcPts val="525"/>
        </a:spcBef>
        <a:buClr>
          <a:schemeClr val="tx2"/>
        </a:buClr>
        <a:buFont typeface="Arial" panose="020B0604020202020204" pitchFamily="34" charset="0"/>
        <a:buChar char="•"/>
        <a:defRPr sz="1200" kern="1200">
          <a:solidFill>
            <a:schemeClr val="tx1">
              <a:lumMod val="65000"/>
              <a:lumOff val="35000"/>
            </a:schemeClr>
          </a:solidFill>
          <a:latin typeface="+mn-lt"/>
          <a:ea typeface="+mn-ea"/>
          <a:cs typeface="+mn-cs"/>
        </a:defRPr>
      </a:lvl3pPr>
      <a:lvl4pPr marL="1200150" indent="-171450" algn="l" defTabSz="685800" rtl="0" eaLnBrk="1" latinLnBrk="0" hangingPunct="1">
        <a:lnSpc>
          <a:spcPct val="110000"/>
        </a:lnSpc>
        <a:spcBef>
          <a:spcPts val="525"/>
        </a:spcBef>
        <a:buClr>
          <a:schemeClr val="tx2"/>
        </a:buClr>
        <a:buFont typeface="Gill Sans MT" panose="020B0502020104020203" pitchFamily="34" charset="0"/>
        <a:buChar char="–"/>
        <a:defRPr sz="1050" kern="1200">
          <a:solidFill>
            <a:schemeClr val="tx1">
              <a:lumMod val="65000"/>
              <a:lumOff val="35000"/>
            </a:schemeClr>
          </a:solidFill>
          <a:latin typeface="+mn-lt"/>
          <a:ea typeface="+mn-ea"/>
          <a:cs typeface="+mn-cs"/>
        </a:defRPr>
      </a:lvl4pPr>
      <a:lvl5pPr marL="1543050" indent="-171450" algn="l" defTabSz="685800" rtl="0" eaLnBrk="1" latinLnBrk="0" hangingPunct="1">
        <a:lnSpc>
          <a:spcPct val="110000"/>
        </a:lnSpc>
        <a:spcBef>
          <a:spcPts val="525"/>
        </a:spcBef>
        <a:buClr>
          <a:schemeClr val="tx2"/>
        </a:buClr>
        <a:buFont typeface="Arial" panose="020B0604020202020204" pitchFamily="34" charset="0"/>
        <a:buChar char="•"/>
        <a:defRPr sz="1050" kern="1200">
          <a:solidFill>
            <a:schemeClr val="tx1">
              <a:lumMod val="65000"/>
              <a:lumOff val="35000"/>
            </a:schemeClr>
          </a:solidFill>
          <a:latin typeface="+mn-lt"/>
          <a:ea typeface="+mn-ea"/>
          <a:cs typeface="+mn-cs"/>
        </a:defRPr>
      </a:lvl5pPr>
      <a:lvl6pPr marL="1885950" indent="-171450" algn="l" defTabSz="685800" rtl="0" eaLnBrk="1" latinLnBrk="0" hangingPunct="1">
        <a:lnSpc>
          <a:spcPct val="110000"/>
        </a:lnSpc>
        <a:spcBef>
          <a:spcPts val="525"/>
        </a:spcBef>
        <a:buClr>
          <a:schemeClr val="tx2"/>
        </a:buClr>
        <a:buFont typeface="Gill Sans MT" panose="020B0502020104020203" pitchFamily="34" charset="0"/>
        <a:buChar char="–"/>
        <a:defRPr sz="1050" kern="1200">
          <a:solidFill>
            <a:schemeClr val="tx1">
              <a:lumMod val="65000"/>
              <a:lumOff val="35000"/>
            </a:schemeClr>
          </a:solidFill>
          <a:latin typeface="+mn-lt"/>
          <a:ea typeface="+mn-ea"/>
          <a:cs typeface="+mn-cs"/>
        </a:defRPr>
      </a:lvl6pPr>
      <a:lvl7pPr marL="2228850" indent="-171450" algn="l" defTabSz="685800" rtl="0" eaLnBrk="1" latinLnBrk="0" hangingPunct="1">
        <a:lnSpc>
          <a:spcPct val="110000"/>
        </a:lnSpc>
        <a:spcBef>
          <a:spcPts val="525"/>
        </a:spcBef>
        <a:buClr>
          <a:schemeClr val="tx2"/>
        </a:buClr>
        <a:buFont typeface="Arial" panose="020B0604020202020204" pitchFamily="34" charset="0"/>
        <a:buChar char="•"/>
        <a:defRPr sz="1050" kern="1200">
          <a:solidFill>
            <a:schemeClr val="tx1">
              <a:lumMod val="65000"/>
              <a:lumOff val="35000"/>
            </a:schemeClr>
          </a:solidFill>
          <a:latin typeface="+mn-lt"/>
          <a:ea typeface="+mn-ea"/>
          <a:cs typeface="+mn-cs"/>
        </a:defRPr>
      </a:lvl7pPr>
      <a:lvl8pPr marL="2571750" indent="-171450" algn="l" defTabSz="685800" rtl="0" eaLnBrk="1" latinLnBrk="0" hangingPunct="1">
        <a:lnSpc>
          <a:spcPct val="110000"/>
        </a:lnSpc>
        <a:spcBef>
          <a:spcPts val="525"/>
        </a:spcBef>
        <a:buClr>
          <a:schemeClr val="tx2"/>
        </a:buClr>
        <a:buFont typeface="Gill Sans MT" panose="020B0502020104020203" pitchFamily="34" charset="0"/>
        <a:buChar char="–"/>
        <a:defRPr sz="1050" kern="1200" baseline="0">
          <a:solidFill>
            <a:schemeClr val="tx1">
              <a:lumMod val="65000"/>
              <a:lumOff val="35000"/>
            </a:schemeClr>
          </a:solidFill>
          <a:latin typeface="+mn-lt"/>
          <a:ea typeface="+mn-ea"/>
          <a:cs typeface="+mn-cs"/>
        </a:defRPr>
      </a:lvl8pPr>
      <a:lvl9pPr marL="2914650" indent="-171450" algn="l" defTabSz="685800" rtl="0" eaLnBrk="1" latinLnBrk="0" hangingPunct="1">
        <a:lnSpc>
          <a:spcPct val="110000"/>
        </a:lnSpc>
        <a:spcBef>
          <a:spcPts val="525"/>
        </a:spcBef>
        <a:buClr>
          <a:schemeClr val="tx2"/>
        </a:buClr>
        <a:buFont typeface="Arial" panose="020B0604020202020204" pitchFamily="34" charset="0"/>
        <a:buChar char="•"/>
        <a:defRPr sz="105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overrideClrMapping bg1="dk2" tx1="lt1" bg2="dk1"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a:xfrm>
            <a:off x="685800" y="342900"/>
            <a:ext cx="7772400" cy="857250"/>
          </a:xfrm>
        </p:spPr>
        <p:txBody>
          <a:bodyPr>
            <a:normAutofit fontScale="90000"/>
          </a:bodyPr>
          <a:lstStyle/>
          <a:p>
            <a:r>
              <a:rPr lang="en-US" sz="4000" dirty="0"/>
              <a:t>What do scars tell us?</a:t>
            </a:r>
            <a:br>
              <a:rPr lang="en-US" sz="4000" dirty="0"/>
            </a:br>
            <a:r>
              <a:rPr lang="en-US" sz="4000" dirty="0"/>
              <a:t> </a:t>
            </a:r>
            <a:r>
              <a:rPr lang="en-US" i="1" dirty="0"/>
              <a:t>2 Corinthians 4:12</a:t>
            </a:r>
            <a:endParaRPr lang="en-US" dirty="0"/>
          </a:p>
        </p:txBody>
      </p:sp>
      <p:sp>
        <p:nvSpPr>
          <p:cNvPr id="16387" name="Rectangle 1027"/>
          <p:cNvSpPr>
            <a:spLocks noGrp="1" noChangeArrowheads="1"/>
          </p:cNvSpPr>
          <p:nvPr>
            <p:ph idx="1"/>
          </p:nvPr>
        </p:nvSpPr>
        <p:spPr>
          <a:xfrm>
            <a:off x="838200" y="1714500"/>
            <a:ext cx="8077200" cy="2686050"/>
          </a:xfrm>
        </p:spPr>
        <p:txBody>
          <a:bodyPr/>
          <a:lstStyle/>
          <a:p>
            <a:pPr>
              <a:spcAft>
                <a:spcPts val="1600"/>
              </a:spcAft>
              <a:buFontTx/>
              <a:buNone/>
            </a:pPr>
            <a:r>
              <a:rPr lang="en-US" sz="4400" b="1" dirty="0"/>
              <a:t>	12 </a:t>
            </a:r>
            <a:r>
              <a:rPr lang="en-US" sz="4400" dirty="0">
                <a:solidFill>
                  <a:schemeClr val="tx1"/>
                </a:solidFill>
              </a:rPr>
              <a:t>So death is at work in us, but life in you.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p:cTn id="7" dur="500" fill="hold"/>
                                        <p:tgtEl>
                                          <p:spTgt spid="1638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6387">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16387">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16387">
                                            <p:txEl>
                                              <p:pRg st="0" end="0"/>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bldLvl="3"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342900"/>
            <a:ext cx="7772400" cy="857250"/>
          </a:xfrm>
        </p:spPr>
        <p:txBody>
          <a:bodyPr>
            <a:normAutofit fontScale="90000"/>
          </a:bodyPr>
          <a:lstStyle/>
          <a:p>
            <a:r>
              <a:rPr lang="en-US" sz="4000" dirty="0"/>
              <a:t>What do scars tell us?</a:t>
            </a:r>
            <a:br>
              <a:rPr lang="en-US" sz="4000" dirty="0"/>
            </a:br>
            <a:r>
              <a:rPr lang="en-US" sz="4000" dirty="0"/>
              <a:t> </a:t>
            </a:r>
            <a:r>
              <a:rPr lang="en-US" i="1" dirty="0"/>
              <a:t>2 Corinthians 4:15</a:t>
            </a:r>
            <a:endParaRPr lang="en-US" dirty="0"/>
          </a:p>
        </p:txBody>
      </p:sp>
      <p:sp>
        <p:nvSpPr>
          <p:cNvPr id="8195" name="Rectangle 3"/>
          <p:cNvSpPr>
            <a:spLocks noGrp="1" noChangeArrowheads="1"/>
          </p:cNvSpPr>
          <p:nvPr>
            <p:ph idx="1"/>
          </p:nvPr>
        </p:nvSpPr>
        <p:spPr>
          <a:xfrm>
            <a:off x="838200" y="1732139"/>
            <a:ext cx="7620000" cy="3086100"/>
          </a:xfrm>
        </p:spPr>
        <p:txBody>
          <a:bodyPr>
            <a:normAutofit lnSpcReduction="10000"/>
          </a:bodyPr>
          <a:lstStyle/>
          <a:p>
            <a:pPr>
              <a:lnSpc>
                <a:spcPct val="90000"/>
              </a:lnSpc>
              <a:spcAft>
                <a:spcPts val="1600"/>
              </a:spcAft>
              <a:buFontTx/>
              <a:buNone/>
            </a:pPr>
            <a:r>
              <a:rPr lang="en-US" sz="4400" b="1" dirty="0"/>
              <a:t>	</a:t>
            </a:r>
            <a:r>
              <a:rPr lang="en-US" sz="4400" b="1" dirty="0">
                <a:solidFill>
                  <a:schemeClr val="tx1"/>
                </a:solidFill>
              </a:rPr>
              <a:t>15 </a:t>
            </a:r>
            <a:r>
              <a:rPr lang="en-US" sz="4400" dirty="0">
                <a:solidFill>
                  <a:schemeClr val="tx1"/>
                </a:solidFill>
              </a:rPr>
              <a:t>For it is all for your sake, so that as grace extends to more and more people it may increase thanksgiving, to the glory of God.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wipe(left)">
                                      <p:cBhvr>
                                        <p:cTn id="7" dur="500"/>
                                        <p:tgtEl>
                                          <p:spTgt spid="8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47218-B56C-476D-B706-29D41AE662B7}"/>
              </a:ext>
            </a:extLst>
          </p:cNvPr>
          <p:cNvSpPr>
            <a:spLocks noGrp="1"/>
          </p:cNvSpPr>
          <p:nvPr>
            <p:ph type="title"/>
          </p:nvPr>
        </p:nvSpPr>
        <p:spPr/>
        <p:txBody>
          <a:bodyPr/>
          <a:lstStyle/>
          <a:p>
            <a:r>
              <a:rPr lang="en-US" dirty="0"/>
              <a:t>John 3:14</a:t>
            </a:r>
          </a:p>
        </p:txBody>
      </p:sp>
      <p:sp>
        <p:nvSpPr>
          <p:cNvPr id="3" name="Content Placeholder 2">
            <a:extLst>
              <a:ext uri="{FF2B5EF4-FFF2-40B4-BE49-F238E27FC236}">
                <a16:creationId xmlns:a16="http://schemas.microsoft.com/office/drawing/2014/main" id="{062F05B7-1D9C-C7F9-3813-281736F59DFE}"/>
              </a:ext>
            </a:extLst>
          </p:cNvPr>
          <p:cNvSpPr>
            <a:spLocks noGrp="1"/>
          </p:cNvSpPr>
          <p:nvPr>
            <p:ph idx="1"/>
          </p:nvPr>
        </p:nvSpPr>
        <p:spPr/>
        <p:txBody>
          <a:bodyPr>
            <a:noAutofit/>
          </a:bodyPr>
          <a:lstStyle/>
          <a:p>
            <a:r>
              <a:rPr lang="en-US" sz="3200" dirty="0"/>
              <a:t>14 And just as Moses lifted up the serpent in the wilderness, so must the Son of Man be lifted up, </a:t>
            </a:r>
          </a:p>
        </p:txBody>
      </p:sp>
    </p:spTree>
    <p:extLst>
      <p:ext uri="{BB962C8B-B14F-4D97-AF65-F5344CB8AC3E}">
        <p14:creationId xmlns:p14="http://schemas.microsoft.com/office/powerpoint/2010/main" val="2346734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47218-B56C-476D-B706-29D41AE662B7}"/>
              </a:ext>
            </a:extLst>
          </p:cNvPr>
          <p:cNvSpPr>
            <a:spLocks noGrp="1"/>
          </p:cNvSpPr>
          <p:nvPr>
            <p:ph type="title"/>
          </p:nvPr>
        </p:nvSpPr>
        <p:spPr/>
        <p:txBody>
          <a:bodyPr/>
          <a:lstStyle/>
          <a:p>
            <a:r>
              <a:rPr lang="en-US" dirty="0"/>
              <a:t>John 3:16,17</a:t>
            </a:r>
          </a:p>
        </p:txBody>
      </p:sp>
      <p:sp>
        <p:nvSpPr>
          <p:cNvPr id="3" name="Content Placeholder 2">
            <a:extLst>
              <a:ext uri="{FF2B5EF4-FFF2-40B4-BE49-F238E27FC236}">
                <a16:creationId xmlns:a16="http://schemas.microsoft.com/office/drawing/2014/main" id="{062F05B7-1D9C-C7F9-3813-281736F59DFE}"/>
              </a:ext>
            </a:extLst>
          </p:cNvPr>
          <p:cNvSpPr>
            <a:spLocks noGrp="1"/>
          </p:cNvSpPr>
          <p:nvPr>
            <p:ph idx="1"/>
          </p:nvPr>
        </p:nvSpPr>
        <p:spPr>
          <a:xfrm>
            <a:off x="938758" y="1224153"/>
            <a:ext cx="7633742" cy="2695193"/>
          </a:xfrm>
        </p:spPr>
        <p:txBody>
          <a:bodyPr>
            <a:noAutofit/>
          </a:bodyPr>
          <a:lstStyle/>
          <a:p>
            <a:r>
              <a:rPr lang="en-US" sz="3200" dirty="0"/>
              <a:t>16 “For God so loved the world, that He gave His only Son, so that everyone who believes in Him will not perish, but have eternal life. </a:t>
            </a:r>
          </a:p>
        </p:txBody>
      </p:sp>
    </p:spTree>
    <p:extLst>
      <p:ext uri="{BB962C8B-B14F-4D97-AF65-F5344CB8AC3E}">
        <p14:creationId xmlns:p14="http://schemas.microsoft.com/office/powerpoint/2010/main" val="2899985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342900"/>
            <a:ext cx="7772400" cy="857250"/>
          </a:xfrm>
        </p:spPr>
        <p:txBody>
          <a:bodyPr>
            <a:normAutofit fontScale="90000"/>
          </a:bodyPr>
          <a:lstStyle/>
          <a:p>
            <a:r>
              <a:rPr lang="en-US" sz="4000" dirty="0"/>
              <a:t>What do scars tell us?</a:t>
            </a:r>
            <a:br>
              <a:rPr lang="en-US" sz="4000" dirty="0"/>
            </a:br>
            <a:r>
              <a:rPr lang="en-US" sz="4000" dirty="0"/>
              <a:t> </a:t>
            </a:r>
            <a:r>
              <a:rPr lang="en-US" i="1" dirty="0"/>
              <a:t>Isaiah 53:5</a:t>
            </a:r>
            <a:endParaRPr lang="en-US" dirty="0"/>
          </a:p>
        </p:txBody>
      </p:sp>
      <p:sp>
        <p:nvSpPr>
          <p:cNvPr id="9219" name="Rectangle 3"/>
          <p:cNvSpPr>
            <a:spLocks noGrp="1" noChangeArrowheads="1"/>
          </p:cNvSpPr>
          <p:nvPr>
            <p:ph idx="1"/>
          </p:nvPr>
        </p:nvSpPr>
        <p:spPr>
          <a:xfrm>
            <a:off x="762000" y="1543050"/>
            <a:ext cx="7848600" cy="3600450"/>
          </a:xfrm>
        </p:spPr>
        <p:txBody>
          <a:bodyPr/>
          <a:lstStyle/>
          <a:p>
            <a:pPr>
              <a:lnSpc>
                <a:spcPct val="90000"/>
              </a:lnSpc>
              <a:buFontTx/>
              <a:buNone/>
            </a:pPr>
            <a:r>
              <a:rPr lang="en-US" dirty="0">
                <a:latin typeface="Verdana" charset="0"/>
              </a:rPr>
              <a:t>	</a:t>
            </a:r>
            <a:r>
              <a:rPr lang="en-US" sz="3600" dirty="0"/>
              <a:t>But he was pierced for our transgressions; he was crushed for our iniquities; upon him was the chastisement that brought us peace, and with his wounds we are healed.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wipe(left)">
                                      <p:cBhvr>
                                        <p:cTn id="7" dur="500"/>
                                        <p:tgtEl>
                                          <p:spTgt spid="92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066800" y="219456"/>
            <a:ext cx="8610600" cy="1028700"/>
          </a:xfrm>
        </p:spPr>
        <p:txBody>
          <a:bodyPr/>
          <a:lstStyle/>
          <a:p>
            <a:r>
              <a:rPr lang="en-US" dirty="0"/>
              <a:t>What about our own scars?</a:t>
            </a:r>
          </a:p>
        </p:txBody>
      </p:sp>
      <p:sp>
        <p:nvSpPr>
          <p:cNvPr id="10243" name="Rectangle 3"/>
          <p:cNvSpPr>
            <a:spLocks noGrp="1" noChangeArrowheads="1"/>
          </p:cNvSpPr>
          <p:nvPr>
            <p:ph idx="1"/>
          </p:nvPr>
        </p:nvSpPr>
        <p:spPr>
          <a:xfrm>
            <a:off x="914400" y="1428750"/>
            <a:ext cx="7633742" cy="2695193"/>
          </a:xfrm>
        </p:spPr>
        <p:txBody>
          <a:bodyPr>
            <a:normAutofit lnSpcReduction="10000"/>
          </a:bodyPr>
          <a:lstStyle/>
          <a:p>
            <a:r>
              <a:rPr lang="ja-JP" altLang="en-US" sz="4000" b="1">
                <a:solidFill>
                  <a:schemeClr val="tx2"/>
                </a:solidFill>
                <a:latin typeface="Arial"/>
              </a:rPr>
              <a:t>“</a:t>
            </a:r>
            <a:r>
              <a:rPr lang="en-US" sz="4000" b="1" dirty="0">
                <a:solidFill>
                  <a:schemeClr val="tx2"/>
                </a:solidFill>
              </a:rPr>
              <a:t>Good</a:t>
            </a:r>
            <a:r>
              <a:rPr lang="ja-JP" altLang="en-US" sz="4000" b="1">
                <a:solidFill>
                  <a:schemeClr val="tx2"/>
                </a:solidFill>
                <a:latin typeface="Arial"/>
              </a:rPr>
              <a:t>”</a:t>
            </a:r>
            <a:r>
              <a:rPr lang="en-US" sz="4000" b="1" dirty="0">
                <a:solidFill>
                  <a:schemeClr val="tx2"/>
                </a:solidFill>
              </a:rPr>
              <a:t> scars</a:t>
            </a:r>
            <a:r>
              <a:rPr lang="en-US" sz="4000" dirty="0"/>
              <a:t> - </a:t>
            </a:r>
            <a:r>
              <a:rPr lang="en-US" sz="4000" i="1" dirty="0"/>
              <a:t>those that come from service to God</a:t>
            </a:r>
          </a:p>
          <a:p>
            <a:r>
              <a:rPr lang="ja-JP" altLang="en-US" sz="4000" b="1">
                <a:solidFill>
                  <a:schemeClr val="tx2"/>
                </a:solidFill>
                <a:latin typeface="Arial"/>
              </a:rPr>
              <a:t>“</a:t>
            </a:r>
            <a:r>
              <a:rPr lang="en-US" sz="4000" b="1" dirty="0">
                <a:solidFill>
                  <a:schemeClr val="tx2"/>
                </a:solidFill>
              </a:rPr>
              <a:t>Bad</a:t>
            </a:r>
            <a:r>
              <a:rPr lang="ja-JP" altLang="en-US" sz="4000" b="1">
                <a:solidFill>
                  <a:schemeClr val="tx2"/>
                </a:solidFill>
                <a:latin typeface="Arial"/>
              </a:rPr>
              <a:t>”</a:t>
            </a:r>
            <a:r>
              <a:rPr lang="en-US" sz="4000" b="1" dirty="0">
                <a:solidFill>
                  <a:schemeClr val="tx2"/>
                </a:solidFill>
              </a:rPr>
              <a:t> scars</a:t>
            </a:r>
            <a:r>
              <a:rPr lang="en-US" sz="4000" dirty="0"/>
              <a:t> - </a:t>
            </a:r>
            <a:r>
              <a:rPr lang="en-US" sz="4000" i="1" dirty="0"/>
              <a:t>those that come from our sins and weaknesses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wipe(left)">
                                      <p:cBhvr>
                                        <p:cTn id="7" dur="500"/>
                                        <p:tgtEl>
                                          <p:spTgt spid="1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wipe(left)">
                                      <p:cBhvr>
                                        <p:cTn id="12" dur="500"/>
                                        <p:tgtEl>
                                          <p:spTgt spid="102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a:t>2 Corinthians 11:28, 29</a:t>
            </a:r>
          </a:p>
        </p:txBody>
      </p:sp>
      <p:sp>
        <p:nvSpPr>
          <p:cNvPr id="11267" name="Rectangle 3"/>
          <p:cNvSpPr>
            <a:spLocks noGrp="1" noChangeArrowheads="1"/>
          </p:cNvSpPr>
          <p:nvPr>
            <p:ph idx="1"/>
          </p:nvPr>
        </p:nvSpPr>
        <p:spPr>
          <a:xfrm>
            <a:off x="938757" y="1350724"/>
            <a:ext cx="7817371" cy="3086100"/>
          </a:xfrm>
        </p:spPr>
        <p:txBody>
          <a:bodyPr>
            <a:noAutofit/>
          </a:bodyPr>
          <a:lstStyle/>
          <a:p>
            <a:pPr>
              <a:lnSpc>
                <a:spcPct val="90000"/>
              </a:lnSpc>
              <a:spcAft>
                <a:spcPts val="1600"/>
              </a:spcAft>
            </a:pPr>
            <a:r>
              <a:rPr lang="en-US" sz="3200" dirty="0">
                <a:latin typeface="Verdana" charset="0"/>
              </a:rPr>
              <a:t>28 And, apart from other things, there is the daily pressure on me of my anxiety for all the churches. </a:t>
            </a:r>
          </a:p>
          <a:p>
            <a:pPr>
              <a:lnSpc>
                <a:spcPct val="90000"/>
              </a:lnSpc>
              <a:spcAft>
                <a:spcPts val="1600"/>
              </a:spcAft>
            </a:pPr>
            <a:r>
              <a:rPr lang="en-US" sz="3200" dirty="0">
                <a:latin typeface="Verdana" charset="0"/>
              </a:rPr>
              <a:t>29 Who is weak, and I am not weak? Who is made to fall, and I am not indignant?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wipe(left)">
                                      <p:cBhvr>
                                        <p:cTn id="7" dur="500"/>
                                        <p:tgtEl>
                                          <p:spTgt spid="112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wipe(left)">
                                      <p:cBhvr>
                                        <p:cTn id="12" dur="500"/>
                                        <p:tgtEl>
                                          <p:spTgt spid="112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09600" y="400050"/>
            <a:ext cx="8382000" cy="1085850"/>
          </a:xfrm>
        </p:spPr>
        <p:txBody>
          <a:bodyPr/>
          <a:lstStyle/>
          <a:p>
            <a:r>
              <a:rPr lang="en-US" dirty="0"/>
              <a:t>How to deal with </a:t>
            </a:r>
            <a:r>
              <a:rPr lang="ja-JP" altLang="en-US">
                <a:latin typeface="Arial"/>
              </a:rPr>
              <a:t>“</a:t>
            </a:r>
            <a:r>
              <a:rPr lang="en-US" dirty="0"/>
              <a:t>good</a:t>
            </a:r>
            <a:r>
              <a:rPr lang="ja-JP" altLang="en-US">
                <a:latin typeface="Arial"/>
              </a:rPr>
              <a:t>”</a:t>
            </a:r>
            <a:r>
              <a:rPr lang="en-US" dirty="0"/>
              <a:t> scars?</a:t>
            </a:r>
          </a:p>
        </p:txBody>
      </p:sp>
      <p:sp>
        <p:nvSpPr>
          <p:cNvPr id="22531" name="Rectangle 3"/>
          <p:cNvSpPr>
            <a:spLocks noGrp="1" noChangeArrowheads="1"/>
          </p:cNvSpPr>
          <p:nvPr>
            <p:ph idx="1"/>
          </p:nvPr>
        </p:nvSpPr>
        <p:spPr>
          <a:xfrm>
            <a:off x="1066800" y="1485900"/>
            <a:ext cx="7696200" cy="3371850"/>
          </a:xfrm>
        </p:spPr>
        <p:txBody>
          <a:bodyPr>
            <a:normAutofit/>
          </a:bodyPr>
          <a:lstStyle/>
          <a:p>
            <a:r>
              <a:rPr lang="en-US" sz="3200" dirty="0"/>
              <a:t>A part of discipleship </a:t>
            </a:r>
          </a:p>
          <a:p>
            <a:r>
              <a:rPr lang="en-US" sz="3200" dirty="0"/>
              <a:t>Prayer</a:t>
            </a:r>
          </a:p>
          <a:p>
            <a:r>
              <a:rPr lang="en-US" sz="3200" dirty="0"/>
              <a:t>Consider examples of those whose </a:t>
            </a:r>
            <a:r>
              <a:rPr lang="ja-JP" altLang="en-US" sz="3200" dirty="0">
                <a:latin typeface="Arial"/>
              </a:rPr>
              <a:t>“</a:t>
            </a:r>
            <a:r>
              <a:rPr lang="en-US" sz="3200" dirty="0"/>
              <a:t>scars</a:t>
            </a:r>
            <a:r>
              <a:rPr lang="ja-JP" altLang="en-US" sz="3200" dirty="0">
                <a:latin typeface="Arial"/>
              </a:rPr>
              <a:t>”</a:t>
            </a:r>
            <a:r>
              <a:rPr lang="en-US" sz="3200" dirty="0"/>
              <a:t> far surpass ours - Jesus, the apostles</a:t>
            </a:r>
          </a:p>
          <a:p>
            <a:r>
              <a:rPr lang="en-US" sz="3200" dirty="0"/>
              <a:t>Focus on the eternal (2 Cor. 4:16-18)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8" presetClass="entr" presetSubtype="3" fill="hold" grpId="0" nodeType="clickEffect">
                                  <p:stCondLst>
                                    <p:cond delay="0"/>
                                  </p:stCondLst>
                                  <p:childTnLst>
                                    <p:set>
                                      <p:cBhvr>
                                        <p:cTn id="6" dur="1" fill="hold">
                                          <p:stCondLst>
                                            <p:cond delay="499"/>
                                          </p:stCondLst>
                                        </p:cTn>
                                        <p:tgtEl>
                                          <p:spTgt spid="22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8" presetClass="entr" presetSubtype="3" fill="hold" grpId="0" nodeType="clickEffect">
                                  <p:stCondLst>
                                    <p:cond delay="0"/>
                                  </p:stCondLst>
                                  <p:childTnLst>
                                    <p:set>
                                      <p:cBhvr>
                                        <p:cTn id="10" dur="1" fill="hold">
                                          <p:stCondLst>
                                            <p:cond delay="499"/>
                                          </p:stCondLst>
                                        </p:cTn>
                                        <p:tgtEl>
                                          <p:spTgt spid="225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68" presetClass="entr" presetSubtype="3" fill="hold" grpId="0" nodeType="clickEffect">
                                  <p:stCondLst>
                                    <p:cond delay="0"/>
                                  </p:stCondLst>
                                  <p:childTnLst>
                                    <p:set>
                                      <p:cBhvr>
                                        <p:cTn id="14" dur="1" fill="hold">
                                          <p:stCondLst>
                                            <p:cond delay="499"/>
                                          </p:stCondLst>
                                        </p:cTn>
                                        <p:tgtEl>
                                          <p:spTgt spid="2253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68" presetClass="entr" presetSubtype="3" fill="hold" grpId="0" nodeType="clickEffect">
                                  <p:stCondLst>
                                    <p:cond delay="0"/>
                                  </p:stCondLst>
                                  <p:childTnLst>
                                    <p:set>
                                      <p:cBhvr>
                                        <p:cTn id="18" dur="1" fill="hold">
                                          <p:stCondLst>
                                            <p:cond delay="499"/>
                                          </p:stCondLst>
                                        </p:cTn>
                                        <p:tgtEl>
                                          <p:spTgt spid="225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85750"/>
            <a:ext cx="7772400" cy="857250"/>
          </a:xfrm>
        </p:spPr>
        <p:txBody>
          <a:bodyPr>
            <a:normAutofit fontScale="90000"/>
          </a:bodyPr>
          <a:lstStyle/>
          <a:p>
            <a:r>
              <a:rPr lang="en-US" dirty="0"/>
              <a:t>Scars give hope and purpose - 2 Cor. 4:16-18</a:t>
            </a:r>
          </a:p>
        </p:txBody>
      </p:sp>
      <p:sp>
        <p:nvSpPr>
          <p:cNvPr id="13315" name="Rectangle 3"/>
          <p:cNvSpPr>
            <a:spLocks noGrp="1" noChangeArrowheads="1"/>
          </p:cNvSpPr>
          <p:nvPr>
            <p:ph idx="1"/>
          </p:nvPr>
        </p:nvSpPr>
        <p:spPr>
          <a:xfrm>
            <a:off x="990600" y="1371600"/>
            <a:ext cx="7086600" cy="3771900"/>
          </a:xfrm>
        </p:spPr>
        <p:txBody>
          <a:bodyPr/>
          <a:lstStyle/>
          <a:p>
            <a:pPr>
              <a:spcAft>
                <a:spcPts val="1600"/>
              </a:spcAft>
              <a:buFontTx/>
              <a:buNone/>
            </a:pPr>
            <a:r>
              <a:rPr lang="en-US" dirty="0"/>
              <a:t>	</a:t>
            </a:r>
            <a:r>
              <a:rPr lang="en-US" sz="4000" dirty="0"/>
              <a:t>16 So we do not lose heart. Though our outer self is wasting away, our inner self is being renewed day by day.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wipe(left)">
                                      <p:cBhvr>
                                        <p:cTn id="7" dur="500"/>
                                        <p:tgtEl>
                                          <p:spTgt spid="133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bldLvl="3"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285750"/>
            <a:ext cx="7772400" cy="857250"/>
          </a:xfrm>
        </p:spPr>
        <p:txBody>
          <a:bodyPr>
            <a:normAutofit fontScale="90000"/>
          </a:bodyPr>
          <a:lstStyle/>
          <a:p>
            <a:r>
              <a:rPr lang="en-US" dirty="0"/>
              <a:t>Scars give hope and purpose - 2 Cor. 4:17</a:t>
            </a:r>
          </a:p>
        </p:txBody>
      </p:sp>
      <p:sp>
        <p:nvSpPr>
          <p:cNvPr id="17411" name="Rectangle 3"/>
          <p:cNvSpPr>
            <a:spLocks noGrp="1" noChangeArrowheads="1"/>
          </p:cNvSpPr>
          <p:nvPr>
            <p:ph idx="1"/>
          </p:nvPr>
        </p:nvSpPr>
        <p:spPr>
          <a:xfrm>
            <a:off x="1066800" y="1485900"/>
            <a:ext cx="7467600" cy="3657600"/>
          </a:xfrm>
        </p:spPr>
        <p:txBody>
          <a:bodyPr/>
          <a:lstStyle/>
          <a:p>
            <a:pPr>
              <a:spcAft>
                <a:spcPts val="1600"/>
              </a:spcAft>
            </a:pPr>
            <a:r>
              <a:rPr lang="en-US" sz="4000" b="1" dirty="0"/>
              <a:t>17 </a:t>
            </a:r>
            <a:r>
              <a:rPr lang="en-US" sz="4000" dirty="0">
                <a:solidFill>
                  <a:schemeClr val="tx1"/>
                </a:solidFill>
              </a:rPr>
              <a:t>For this light momentary affliction is preparing for us an eternal weight of glory beyond all comparison</a:t>
            </a:r>
            <a:r>
              <a:rPr lang="en-US" dirty="0">
                <a:solidFill>
                  <a:schemeClr val="tx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p:cTn id="7" dur="500" fill="hold"/>
                                        <p:tgtEl>
                                          <p:spTgt spid="1741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7411">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bldLvl="3"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dirty="0"/>
              <a:t>Scars!</a:t>
            </a:r>
          </a:p>
        </p:txBody>
      </p:sp>
      <p:pic>
        <p:nvPicPr>
          <p:cNvPr id="3075" name="Picture 3" descr="&#10;mqdefault.jpg                                                  00883E3FMacintosh HD                   7C2633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527573"/>
            <a:ext cx="3733800" cy="2087165"/>
          </a:xfrm>
          <a:prstGeom prst="rect">
            <a:avLst/>
          </a:prstGeom>
          <a:noFill/>
          <a:extLst>
            <a:ext uri="{909E8E84-426E-40dd-AFC4-6F175D3DCCD1}">
              <a14:hiddenFill xmlns="" xmlns:a14="http://schemas.microsoft.com/office/drawing/2010/main">
                <a:solidFill>
                  <a:srgbClr val="FFFFFF"/>
                </a:solidFill>
              </a14:hiddenFill>
            </a:ext>
          </a:extLst>
        </p:spPr>
      </p:pic>
      <p:pic>
        <p:nvPicPr>
          <p:cNvPr id="3076" name="Picture 4" descr="leopard.jpg                                                    00883E3FMacintosh HD                   7C26330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1527573"/>
            <a:ext cx="3733800" cy="2452688"/>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anim calcmode="lin" valueType="num">
                                      <p:cBhvr>
                                        <p:cTn id="7" dur="500" fill="hold"/>
                                        <p:tgtEl>
                                          <p:spTgt spid="3075"/>
                                        </p:tgtEl>
                                        <p:attrNameLst>
                                          <p:attrName>ppt_w</p:attrName>
                                        </p:attrNameLst>
                                      </p:cBhvr>
                                      <p:tavLst>
                                        <p:tav tm="0">
                                          <p:val>
                                            <p:fltVal val="0"/>
                                          </p:val>
                                        </p:tav>
                                        <p:tav tm="100000">
                                          <p:val>
                                            <p:strVal val="#ppt_w"/>
                                          </p:val>
                                        </p:tav>
                                      </p:tavLst>
                                    </p:anim>
                                    <p:anim calcmode="lin" valueType="num">
                                      <p:cBhvr>
                                        <p:cTn id="8" dur="500" fill="hold"/>
                                        <p:tgtEl>
                                          <p:spTgt spid="3075"/>
                                        </p:tgtEl>
                                        <p:attrNameLst>
                                          <p:attrName>ppt_h</p:attrName>
                                        </p:attrNameLst>
                                      </p:cBhvr>
                                      <p:tavLst>
                                        <p:tav tm="0">
                                          <p:val>
                                            <p:fltVal val="0"/>
                                          </p:val>
                                        </p:tav>
                                        <p:tav tm="100000">
                                          <p:val>
                                            <p:strVal val="#ppt_h"/>
                                          </p:val>
                                        </p:tav>
                                      </p:tavLst>
                                    </p:anim>
                                    <p:anim calcmode="lin" valueType="num">
                                      <p:cBhvr>
                                        <p:cTn id="9" dur="500" fill="hold"/>
                                        <p:tgtEl>
                                          <p:spTgt spid="3075"/>
                                        </p:tgtEl>
                                        <p:attrNameLst>
                                          <p:attrName>ppt_x</p:attrName>
                                        </p:attrNameLst>
                                      </p:cBhvr>
                                      <p:tavLst>
                                        <p:tav tm="0">
                                          <p:val>
                                            <p:fltVal val="0.5"/>
                                          </p:val>
                                        </p:tav>
                                        <p:tav tm="100000">
                                          <p:val>
                                            <p:strVal val="#ppt_x"/>
                                          </p:val>
                                        </p:tav>
                                      </p:tavLst>
                                    </p:anim>
                                    <p:anim calcmode="lin" valueType="num">
                                      <p:cBhvr>
                                        <p:cTn id="10" dur="500" fill="hold"/>
                                        <p:tgtEl>
                                          <p:spTgt spid="3075"/>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528" fill="hold" nodeType="clickEffect">
                                  <p:stCondLst>
                                    <p:cond delay="0"/>
                                  </p:stCondLst>
                                  <p:childTnLst>
                                    <p:set>
                                      <p:cBhvr>
                                        <p:cTn id="14" dur="1" fill="hold">
                                          <p:stCondLst>
                                            <p:cond delay="0"/>
                                          </p:stCondLst>
                                        </p:cTn>
                                        <p:tgtEl>
                                          <p:spTgt spid="3076"/>
                                        </p:tgtEl>
                                        <p:attrNameLst>
                                          <p:attrName>style.visibility</p:attrName>
                                        </p:attrNameLst>
                                      </p:cBhvr>
                                      <p:to>
                                        <p:strVal val="visible"/>
                                      </p:to>
                                    </p:set>
                                    <p:anim calcmode="lin" valueType="num">
                                      <p:cBhvr>
                                        <p:cTn id="15" dur="500" fill="hold"/>
                                        <p:tgtEl>
                                          <p:spTgt spid="3076"/>
                                        </p:tgtEl>
                                        <p:attrNameLst>
                                          <p:attrName>ppt_w</p:attrName>
                                        </p:attrNameLst>
                                      </p:cBhvr>
                                      <p:tavLst>
                                        <p:tav tm="0">
                                          <p:val>
                                            <p:fltVal val="0"/>
                                          </p:val>
                                        </p:tav>
                                        <p:tav tm="100000">
                                          <p:val>
                                            <p:strVal val="#ppt_w"/>
                                          </p:val>
                                        </p:tav>
                                      </p:tavLst>
                                    </p:anim>
                                    <p:anim calcmode="lin" valueType="num">
                                      <p:cBhvr>
                                        <p:cTn id="16" dur="500" fill="hold"/>
                                        <p:tgtEl>
                                          <p:spTgt spid="3076"/>
                                        </p:tgtEl>
                                        <p:attrNameLst>
                                          <p:attrName>ppt_h</p:attrName>
                                        </p:attrNameLst>
                                      </p:cBhvr>
                                      <p:tavLst>
                                        <p:tav tm="0">
                                          <p:val>
                                            <p:fltVal val="0"/>
                                          </p:val>
                                        </p:tav>
                                        <p:tav tm="100000">
                                          <p:val>
                                            <p:strVal val="#ppt_h"/>
                                          </p:val>
                                        </p:tav>
                                      </p:tavLst>
                                    </p:anim>
                                    <p:anim calcmode="lin" valueType="num">
                                      <p:cBhvr>
                                        <p:cTn id="17" dur="500" fill="hold"/>
                                        <p:tgtEl>
                                          <p:spTgt spid="3076"/>
                                        </p:tgtEl>
                                        <p:attrNameLst>
                                          <p:attrName>ppt_x</p:attrName>
                                        </p:attrNameLst>
                                      </p:cBhvr>
                                      <p:tavLst>
                                        <p:tav tm="0">
                                          <p:val>
                                            <p:fltVal val="0.5"/>
                                          </p:val>
                                        </p:tav>
                                        <p:tav tm="100000">
                                          <p:val>
                                            <p:strVal val="#ppt_x"/>
                                          </p:val>
                                        </p:tav>
                                      </p:tavLst>
                                    </p:anim>
                                    <p:anim calcmode="lin" valueType="num">
                                      <p:cBhvr>
                                        <p:cTn id="18" dur="500" fill="hold"/>
                                        <p:tgtEl>
                                          <p:spTgt spid="307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285750"/>
            <a:ext cx="7772400" cy="857250"/>
          </a:xfrm>
        </p:spPr>
        <p:txBody>
          <a:bodyPr>
            <a:normAutofit fontScale="90000"/>
          </a:bodyPr>
          <a:lstStyle/>
          <a:p>
            <a:r>
              <a:rPr lang="en-US" dirty="0"/>
              <a:t>Scars give hope and purpose - 2 Cor. 4:18</a:t>
            </a:r>
          </a:p>
        </p:txBody>
      </p:sp>
      <p:sp>
        <p:nvSpPr>
          <p:cNvPr id="18435" name="Rectangle 3"/>
          <p:cNvSpPr>
            <a:spLocks noGrp="1" noChangeArrowheads="1"/>
          </p:cNvSpPr>
          <p:nvPr>
            <p:ph idx="1"/>
          </p:nvPr>
        </p:nvSpPr>
        <p:spPr>
          <a:xfrm>
            <a:off x="685800" y="1371600"/>
            <a:ext cx="7543800" cy="3771900"/>
          </a:xfrm>
        </p:spPr>
        <p:txBody>
          <a:bodyPr>
            <a:normAutofit/>
          </a:bodyPr>
          <a:lstStyle/>
          <a:p>
            <a:pPr>
              <a:spcAft>
                <a:spcPts val="1600"/>
              </a:spcAft>
              <a:buFontTx/>
              <a:buNone/>
            </a:pPr>
            <a:r>
              <a:rPr lang="en-US" dirty="0"/>
              <a:t>	</a:t>
            </a:r>
            <a:r>
              <a:rPr lang="en-US" sz="4000" dirty="0"/>
              <a:t>18 </a:t>
            </a:r>
            <a:r>
              <a:rPr lang="en-US" sz="4000" dirty="0">
                <a:solidFill>
                  <a:schemeClr val="tx1"/>
                </a:solidFill>
              </a:rPr>
              <a:t>as we look not to the things that are seen but to the things that are unseen. For the things that are seen are transient, but the things that are unseen are eternal.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p:cTn id="7" dur="500" fill="hold"/>
                                        <p:tgtEl>
                                          <p:spTgt spid="1843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8435">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18435">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18435">
                                            <p:txEl>
                                              <p:pRg st="0" end="0"/>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bldLvl="3"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r>
              <a:rPr lang="en-US" dirty="0"/>
              <a:t>What to do about wounds that come from sin?</a:t>
            </a:r>
          </a:p>
        </p:txBody>
      </p:sp>
      <p:sp>
        <p:nvSpPr>
          <p:cNvPr id="24579" name="Rectangle 3"/>
          <p:cNvSpPr>
            <a:spLocks noGrp="1" noChangeArrowheads="1"/>
          </p:cNvSpPr>
          <p:nvPr>
            <p:ph idx="1"/>
          </p:nvPr>
        </p:nvSpPr>
        <p:spPr>
          <a:xfrm>
            <a:off x="1143000" y="1543050"/>
            <a:ext cx="7315200" cy="3600450"/>
          </a:xfrm>
        </p:spPr>
        <p:txBody>
          <a:bodyPr/>
          <a:lstStyle/>
          <a:p>
            <a:r>
              <a:rPr lang="en-US" sz="3200" dirty="0"/>
              <a:t>Repent!</a:t>
            </a:r>
          </a:p>
          <a:p>
            <a:r>
              <a:rPr lang="en-US" sz="3200" dirty="0"/>
              <a:t>Trust in His scars! (Isaiah 53:5)</a:t>
            </a:r>
          </a:p>
          <a:p>
            <a:r>
              <a:rPr lang="en-US" sz="3200" dirty="0"/>
              <a:t>Don’t wallow in guilt.</a:t>
            </a:r>
          </a:p>
          <a:p>
            <a:r>
              <a:rPr lang="en-US" sz="3200" dirty="0"/>
              <a:t>Be thankful for the </a:t>
            </a:r>
            <a:r>
              <a:rPr lang="ja-JP" altLang="en-US" sz="3200" dirty="0">
                <a:latin typeface="Arial"/>
              </a:rPr>
              <a:t>“</a:t>
            </a:r>
            <a:r>
              <a:rPr lang="en-US" sz="3200" dirty="0"/>
              <a:t>scarring</a:t>
            </a:r>
            <a:r>
              <a:rPr lang="ja-JP" altLang="en-US" sz="3200" dirty="0">
                <a:latin typeface="Arial"/>
              </a:rPr>
              <a:t>”</a:t>
            </a:r>
            <a:r>
              <a:rPr lang="en-US" sz="3200" dirty="0"/>
              <a:t> process</a:t>
            </a:r>
          </a:p>
          <a:p>
            <a:pPr lvl="1"/>
            <a:r>
              <a:rPr lang="en-US" sz="3200" dirty="0"/>
              <a:t> </a:t>
            </a:r>
            <a:r>
              <a:rPr lang="en-US" sz="2400" i="1" dirty="0"/>
              <a:t>An open wound says - </a:t>
            </a:r>
            <a:r>
              <a:rPr lang="ja-JP" altLang="en-US" sz="2400" i="1" dirty="0">
                <a:latin typeface="Arial"/>
              </a:rPr>
              <a:t>“</a:t>
            </a:r>
            <a:r>
              <a:rPr lang="en-US" sz="2400" i="1" dirty="0"/>
              <a:t>I am still in sin</a:t>
            </a:r>
            <a:r>
              <a:rPr lang="ja-JP" altLang="en-US" sz="2400" i="1" dirty="0">
                <a:latin typeface="Arial"/>
              </a:rPr>
              <a:t>”</a:t>
            </a:r>
            <a:endParaRPr lang="en-US" sz="2400" i="1" dirty="0"/>
          </a:p>
          <a:p>
            <a:pPr lvl="1"/>
            <a:r>
              <a:rPr lang="en-US" sz="2400" i="1" dirty="0"/>
              <a:t> A scar says - </a:t>
            </a:r>
            <a:r>
              <a:rPr lang="ja-JP" altLang="en-US" sz="2400" i="1" dirty="0">
                <a:latin typeface="Arial"/>
              </a:rPr>
              <a:t>“</a:t>
            </a:r>
            <a:r>
              <a:rPr lang="en-US" sz="2400" i="1" dirty="0"/>
              <a:t>I have left the sin and learned from it.</a:t>
            </a:r>
            <a:r>
              <a:rPr lang="ja-JP" altLang="en-US" sz="2400" i="1" dirty="0">
                <a:latin typeface="Arial"/>
              </a:rPr>
              <a:t>”</a:t>
            </a:r>
            <a:endParaRPr lang="en-US" sz="2400" i="1"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8" presetClass="entr" presetSubtype="6" fill="hold" grpId="0" nodeType="clickEffect">
                                  <p:stCondLst>
                                    <p:cond delay="0"/>
                                  </p:stCondLst>
                                  <p:childTnLst>
                                    <p:set>
                                      <p:cBhvr>
                                        <p:cTn id="6" dur="1" fill="hold">
                                          <p:stCondLst>
                                            <p:cond delay="499"/>
                                          </p:stCondLst>
                                        </p:cTn>
                                        <p:tgtEl>
                                          <p:spTgt spid="245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68" presetClass="entr" presetSubtype="6" fill="hold" grpId="0" nodeType="clickEffect">
                                  <p:stCondLst>
                                    <p:cond delay="0"/>
                                  </p:stCondLst>
                                  <p:childTnLst>
                                    <p:set>
                                      <p:cBhvr>
                                        <p:cTn id="10" dur="1" fill="hold">
                                          <p:stCondLst>
                                            <p:cond delay="499"/>
                                          </p:stCondLst>
                                        </p:cTn>
                                        <p:tgtEl>
                                          <p:spTgt spid="24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68" presetClass="entr" presetSubtype="6" fill="hold" grpId="0" nodeType="clickEffect">
                                  <p:stCondLst>
                                    <p:cond delay="0"/>
                                  </p:stCondLst>
                                  <p:childTnLst>
                                    <p:set>
                                      <p:cBhvr>
                                        <p:cTn id="14" dur="1" fill="hold">
                                          <p:stCondLst>
                                            <p:cond delay="499"/>
                                          </p:stCondLst>
                                        </p:cTn>
                                        <p:tgtEl>
                                          <p:spTgt spid="2457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68" presetClass="entr" presetSubtype="6" fill="hold" grpId="0" nodeType="clickEffect">
                                  <p:stCondLst>
                                    <p:cond delay="0"/>
                                  </p:stCondLst>
                                  <p:childTnLst>
                                    <p:set>
                                      <p:cBhvr>
                                        <p:cTn id="18" dur="1" fill="hold">
                                          <p:stCondLst>
                                            <p:cond delay="499"/>
                                          </p:stCondLst>
                                        </p:cTn>
                                        <p:tgtEl>
                                          <p:spTgt spid="2457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68" presetClass="entr" presetSubtype="6" fill="hold" grpId="0" nodeType="clickEffect">
                                  <p:stCondLst>
                                    <p:cond delay="0"/>
                                  </p:stCondLst>
                                  <p:childTnLst>
                                    <p:set>
                                      <p:cBhvr>
                                        <p:cTn id="22" dur="1" fill="hold">
                                          <p:stCondLst>
                                            <p:cond delay="499"/>
                                          </p:stCondLst>
                                        </p:cTn>
                                        <p:tgtEl>
                                          <p:spTgt spid="2457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68" presetClass="entr" presetSubtype="6" fill="hold" grpId="0" nodeType="clickEffect">
                                  <p:stCondLst>
                                    <p:cond delay="0"/>
                                  </p:stCondLst>
                                  <p:childTnLst>
                                    <p:set>
                                      <p:cBhvr>
                                        <p:cTn id="26" dur="1" fill="hold">
                                          <p:stCondLst>
                                            <p:cond delay="499"/>
                                          </p:stCondLst>
                                        </p:cTn>
                                        <p:tgtEl>
                                          <p:spTgt spid="245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bldLvl="2"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29478" y="371475"/>
            <a:ext cx="7772400" cy="1809750"/>
          </a:xfrm>
        </p:spPr>
        <p:txBody>
          <a:bodyPr/>
          <a:lstStyle/>
          <a:p>
            <a:r>
              <a:rPr lang="en-US" dirty="0"/>
              <a:t>What does all of this mean?</a:t>
            </a:r>
          </a:p>
        </p:txBody>
      </p:sp>
      <p:sp>
        <p:nvSpPr>
          <p:cNvPr id="14339" name="Rectangle 3"/>
          <p:cNvSpPr>
            <a:spLocks noGrp="1" noChangeArrowheads="1"/>
          </p:cNvSpPr>
          <p:nvPr>
            <p:ph idx="1"/>
          </p:nvPr>
        </p:nvSpPr>
        <p:spPr>
          <a:xfrm>
            <a:off x="990600" y="1276350"/>
            <a:ext cx="7620000" cy="4171950"/>
          </a:xfrm>
        </p:spPr>
        <p:txBody>
          <a:bodyPr>
            <a:normAutofit/>
          </a:bodyPr>
          <a:lstStyle/>
          <a:p>
            <a:r>
              <a:rPr lang="en-US" sz="2800" dirty="0"/>
              <a:t>The witnesses told the truth about Jesus Christ!</a:t>
            </a:r>
          </a:p>
          <a:p>
            <a:r>
              <a:rPr lang="en-US" sz="2800" dirty="0"/>
              <a:t>Jesus loves you!</a:t>
            </a:r>
          </a:p>
          <a:p>
            <a:r>
              <a:rPr lang="en-US" sz="2800" dirty="0"/>
              <a:t>Jesus will help you with your scars.</a:t>
            </a:r>
          </a:p>
          <a:p>
            <a:r>
              <a:rPr lang="en-US" sz="2800" dirty="0"/>
              <a:t>How will you respond?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wipe(left)">
                                      <p:cBhvr>
                                        <p:cTn id="7" dur="5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wipe(left)">
                                      <p:cBhvr>
                                        <p:cTn id="12" dur="500"/>
                                        <p:tgtEl>
                                          <p:spTgt spid="143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wipe(left)">
                                      <p:cBhvr>
                                        <p:cTn id="17" dur="500"/>
                                        <p:tgtEl>
                                          <p:spTgt spid="143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339">
                                            <p:txEl>
                                              <p:pRg st="3" end="3"/>
                                            </p:txEl>
                                          </p:spTgt>
                                        </p:tgtEl>
                                        <p:attrNameLst>
                                          <p:attrName>style.visibility</p:attrName>
                                        </p:attrNameLst>
                                      </p:cBhvr>
                                      <p:to>
                                        <p:strVal val="visible"/>
                                      </p:to>
                                    </p:set>
                                    <p:animEffect transition="in" filter="wipe(left)">
                                      <p:cBhvr>
                                        <p:cTn id="22" dur="500"/>
                                        <p:tgtEl>
                                          <p:spTgt spid="143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90600" y="228600"/>
            <a:ext cx="7772400" cy="857250"/>
          </a:xfrm>
        </p:spPr>
        <p:txBody>
          <a:bodyPr/>
          <a:lstStyle/>
          <a:p>
            <a:r>
              <a:rPr lang="en-US" dirty="0"/>
              <a:t>Scars talk! - 2 Cor. 11:24, 25</a:t>
            </a:r>
          </a:p>
        </p:txBody>
      </p:sp>
      <p:sp>
        <p:nvSpPr>
          <p:cNvPr id="4099" name="Rectangle 3"/>
          <p:cNvSpPr>
            <a:spLocks noGrp="1" noChangeArrowheads="1"/>
          </p:cNvSpPr>
          <p:nvPr>
            <p:ph idx="1"/>
          </p:nvPr>
        </p:nvSpPr>
        <p:spPr>
          <a:xfrm>
            <a:off x="838200" y="1314450"/>
            <a:ext cx="4648200" cy="3543300"/>
          </a:xfrm>
        </p:spPr>
        <p:txBody>
          <a:bodyPr>
            <a:normAutofit/>
          </a:bodyPr>
          <a:lstStyle/>
          <a:p>
            <a:r>
              <a:rPr lang="en-US" sz="2800" dirty="0"/>
              <a:t> 24 Five times I received at the hands of the Jews the forty lashes less one. </a:t>
            </a:r>
          </a:p>
          <a:p>
            <a:r>
              <a:rPr lang="en-US" sz="2800" dirty="0"/>
              <a:t>25 Three times I was beaten with rods. Once I was stoned.</a:t>
            </a:r>
          </a:p>
        </p:txBody>
      </p:sp>
      <p:pic>
        <p:nvPicPr>
          <p:cNvPr id="4100" name="Picture 4" descr="slavery-black-slaves#883E86.jpg                                00883E3FMacintosh HD                   7C2633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1314450"/>
            <a:ext cx="2393950" cy="331470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ipe(left)">
                                      <p:cBhvr>
                                        <p:cTn id="7" dur="500"/>
                                        <p:tgtEl>
                                          <p:spTgt spid="4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wipe(left)">
                                      <p:cBhvr>
                                        <p:cTn id="12" dur="500"/>
                                        <p:tgtEl>
                                          <p:spTgt spid="40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1026"/>
          <p:cNvSpPr>
            <a:spLocks noGrp="1" noChangeArrowheads="1"/>
          </p:cNvSpPr>
          <p:nvPr>
            <p:ph type="title"/>
          </p:nvPr>
        </p:nvSpPr>
        <p:spPr>
          <a:xfrm>
            <a:off x="914400" y="228600"/>
            <a:ext cx="7848600" cy="857250"/>
          </a:xfrm>
        </p:spPr>
        <p:txBody>
          <a:bodyPr/>
          <a:lstStyle/>
          <a:p>
            <a:r>
              <a:rPr lang="en-US" dirty="0"/>
              <a:t>Scars talk! - Acts 14:19</a:t>
            </a:r>
          </a:p>
        </p:txBody>
      </p:sp>
      <p:sp>
        <p:nvSpPr>
          <p:cNvPr id="20483" name="Rectangle 1027"/>
          <p:cNvSpPr>
            <a:spLocks noGrp="1" noChangeArrowheads="1"/>
          </p:cNvSpPr>
          <p:nvPr>
            <p:ph idx="1"/>
          </p:nvPr>
        </p:nvSpPr>
        <p:spPr>
          <a:xfrm>
            <a:off x="685800" y="1314450"/>
            <a:ext cx="4800600" cy="3543300"/>
          </a:xfrm>
        </p:spPr>
        <p:txBody>
          <a:bodyPr/>
          <a:lstStyle/>
          <a:p>
            <a:pPr>
              <a:lnSpc>
                <a:spcPct val="90000"/>
              </a:lnSpc>
              <a:buFontTx/>
              <a:buNone/>
            </a:pPr>
            <a:r>
              <a:rPr lang="en-US" sz="3600" dirty="0">
                <a:ea typeface="ＭＳ 明朝" charset="0"/>
                <a:cs typeface="ＭＳ 明朝" charset="0"/>
              </a:rPr>
              <a:t>	</a:t>
            </a:r>
            <a:r>
              <a:rPr lang="en-US" sz="3200" dirty="0">
                <a:ea typeface="ＭＳ 明朝" charset="0"/>
                <a:cs typeface="ＭＳ 明朝" charset="0"/>
              </a:rPr>
              <a:t>But Jews came from Antioch and Iconium, and having persuaded the crowds, they stoned Paul and dragged him out of the city, supposing that he was dead.	</a:t>
            </a:r>
          </a:p>
        </p:txBody>
      </p:sp>
      <p:pic>
        <p:nvPicPr>
          <p:cNvPr id="20484" name="Picture 1028" descr="slavery-black-slaves#883E86.jpg                                00883E3FMacintosh HD                   7C2633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1314450"/>
            <a:ext cx="2393950" cy="331470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p:cTn id="7" dur="500" fill="hold"/>
                                        <p:tgtEl>
                                          <p:spTgt spid="2048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048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20483">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20483">
                                            <p:txEl>
                                              <p:pRg st="0" end="0"/>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685800" y="228600"/>
            <a:ext cx="7772400" cy="857250"/>
          </a:xfrm>
        </p:spPr>
        <p:txBody>
          <a:bodyPr/>
          <a:lstStyle/>
          <a:p>
            <a:r>
              <a:rPr lang="en-US" dirty="0"/>
              <a:t>Scars talk!</a:t>
            </a:r>
          </a:p>
        </p:txBody>
      </p:sp>
      <p:sp>
        <p:nvSpPr>
          <p:cNvPr id="19459" name="Rectangle 1027"/>
          <p:cNvSpPr>
            <a:spLocks noGrp="1" noChangeArrowheads="1"/>
          </p:cNvSpPr>
          <p:nvPr>
            <p:ph idx="1"/>
          </p:nvPr>
        </p:nvSpPr>
        <p:spPr>
          <a:xfrm>
            <a:off x="685800" y="1028700"/>
            <a:ext cx="4800600" cy="3829050"/>
          </a:xfrm>
        </p:spPr>
        <p:txBody>
          <a:bodyPr/>
          <a:lstStyle/>
          <a:p>
            <a:pPr>
              <a:buFontTx/>
              <a:buNone/>
            </a:pPr>
            <a:r>
              <a:rPr lang="en-US" sz="4000" dirty="0"/>
              <a:t>	From now on let no one cause me trouble, for I bear on my body the marks of Jesus.</a:t>
            </a:r>
            <a:r>
              <a:rPr lang="en-US" dirty="0"/>
              <a:t> </a:t>
            </a:r>
            <a:r>
              <a:rPr lang="en-US" i="1" dirty="0"/>
              <a:t>(Galatians 6:17)</a:t>
            </a:r>
            <a:endParaRPr lang="en-US" dirty="0"/>
          </a:p>
        </p:txBody>
      </p:sp>
      <p:pic>
        <p:nvPicPr>
          <p:cNvPr id="19460" name="Picture 1028" descr="slavery-black-slaves#883E86.jpg                                00883E3FMacintosh HD                   7C2633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1314450"/>
            <a:ext cx="2470150" cy="331470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wipe(left)">
                                      <p:cBhvr>
                                        <p:cTn id="7" dur="500"/>
                                        <p:tgtEl>
                                          <p:spTgt spid="194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228600"/>
            <a:ext cx="7772400" cy="514350"/>
          </a:xfrm>
        </p:spPr>
        <p:txBody>
          <a:bodyPr>
            <a:normAutofit fontScale="90000"/>
          </a:bodyPr>
          <a:lstStyle/>
          <a:p>
            <a:r>
              <a:rPr lang="en-US" dirty="0"/>
              <a:t>Scars talk!</a:t>
            </a:r>
          </a:p>
        </p:txBody>
      </p:sp>
      <p:sp>
        <p:nvSpPr>
          <p:cNvPr id="5123" name="Rectangle 3"/>
          <p:cNvSpPr>
            <a:spLocks noGrp="1" noChangeArrowheads="1"/>
          </p:cNvSpPr>
          <p:nvPr>
            <p:ph idx="1"/>
          </p:nvPr>
        </p:nvSpPr>
        <p:spPr>
          <a:xfrm>
            <a:off x="685800" y="971550"/>
            <a:ext cx="4267200" cy="4171950"/>
          </a:xfrm>
        </p:spPr>
        <p:txBody>
          <a:bodyPr/>
          <a:lstStyle/>
          <a:p>
            <a:pPr>
              <a:lnSpc>
                <a:spcPct val="90000"/>
              </a:lnSpc>
            </a:pPr>
            <a:r>
              <a:rPr lang="en-US" sz="2800" b="1" i="1" dirty="0"/>
              <a:t> Acts 5:40</a:t>
            </a:r>
            <a:r>
              <a:rPr lang="en-US" sz="2800" dirty="0"/>
              <a:t> </a:t>
            </a:r>
            <a:r>
              <a:rPr lang="ja-JP" altLang="en-US" sz="2800">
                <a:solidFill>
                  <a:schemeClr val="tx1"/>
                </a:solidFill>
                <a:latin typeface="Arial"/>
              </a:rPr>
              <a:t>“</a:t>
            </a:r>
            <a:r>
              <a:rPr lang="en-US" sz="2800" dirty="0">
                <a:solidFill>
                  <a:schemeClr val="tx1"/>
                </a:solidFill>
              </a:rPr>
              <a:t>…and when they had called in the apostles, they beat them and charged them not to speak in the name of Jesus, and let them go.</a:t>
            </a:r>
            <a:r>
              <a:rPr lang="ja-JP" altLang="en-US" sz="2800">
                <a:solidFill>
                  <a:schemeClr val="tx1"/>
                </a:solidFill>
                <a:latin typeface="Arial"/>
              </a:rPr>
              <a:t>”</a:t>
            </a:r>
            <a:endParaRPr lang="en-US" sz="2800" dirty="0">
              <a:solidFill>
                <a:schemeClr val="tx1"/>
              </a:solidFill>
            </a:endParaRPr>
          </a:p>
          <a:p>
            <a:pPr>
              <a:lnSpc>
                <a:spcPct val="90000"/>
              </a:lnSpc>
            </a:pPr>
            <a:r>
              <a:rPr lang="en-US" sz="2800" b="1" i="1" dirty="0"/>
              <a:t>Jesus</a:t>
            </a:r>
            <a:r>
              <a:rPr lang="en-US" sz="2800" dirty="0"/>
              <a:t> (John 19:1; Matt. 27:26; Jn. 20:27)</a:t>
            </a:r>
          </a:p>
          <a:p>
            <a:pPr>
              <a:lnSpc>
                <a:spcPct val="90000"/>
              </a:lnSpc>
            </a:pPr>
            <a:endParaRPr lang="en-US" sz="2800" dirty="0"/>
          </a:p>
        </p:txBody>
      </p:sp>
      <p:pic>
        <p:nvPicPr>
          <p:cNvPr id="5124" name="Picture 4" descr="fotochicote02.jpg                                              00883E3FMacintosh HD                   7C2633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470" y="1276350"/>
            <a:ext cx="3627254" cy="2474119"/>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ipe(left)">
                                      <p:cBhvr>
                                        <p:cTn id="7" dur="5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wipe(left)">
                                      <p:cBhvr>
                                        <p:cTn id="12" dur="500"/>
                                        <p:tgtEl>
                                          <p:spTgt spid="51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285750"/>
            <a:ext cx="7772400" cy="857250"/>
          </a:xfrm>
        </p:spPr>
        <p:txBody>
          <a:bodyPr/>
          <a:lstStyle/>
          <a:p>
            <a:r>
              <a:rPr lang="en-US" sz="4000" dirty="0"/>
              <a:t>What do scars say?</a:t>
            </a:r>
            <a:endParaRPr lang="en-US" dirty="0"/>
          </a:p>
        </p:txBody>
      </p:sp>
      <p:sp>
        <p:nvSpPr>
          <p:cNvPr id="6147" name="Rectangle 3"/>
          <p:cNvSpPr>
            <a:spLocks noGrp="1" noChangeArrowheads="1"/>
          </p:cNvSpPr>
          <p:nvPr>
            <p:ph idx="1"/>
          </p:nvPr>
        </p:nvSpPr>
        <p:spPr>
          <a:xfrm>
            <a:off x="990600" y="1200150"/>
            <a:ext cx="4343400" cy="3486150"/>
          </a:xfrm>
        </p:spPr>
        <p:txBody>
          <a:bodyPr/>
          <a:lstStyle/>
          <a:p>
            <a:r>
              <a:rPr lang="ja-JP" altLang="en-US" sz="4000">
                <a:latin typeface="Arial"/>
              </a:rPr>
              <a:t>“</a:t>
            </a:r>
            <a:r>
              <a:rPr lang="en-US" sz="4000" dirty="0"/>
              <a:t>I</a:t>
            </a:r>
            <a:r>
              <a:rPr lang="ja-JP" altLang="en-US" sz="4000">
                <a:latin typeface="Arial"/>
              </a:rPr>
              <a:t>’</a:t>
            </a:r>
            <a:r>
              <a:rPr lang="en-US" sz="4000" dirty="0"/>
              <a:t>m telling you the truth!</a:t>
            </a:r>
            <a:r>
              <a:rPr lang="ja-JP" altLang="en-US" sz="4000">
                <a:latin typeface="Arial"/>
              </a:rPr>
              <a:t>”</a:t>
            </a:r>
            <a:endParaRPr lang="en-US" sz="4000" dirty="0"/>
          </a:p>
          <a:p>
            <a:r>
              <a:rPr lang="ja-JP" altLang="en-US" sz="4000">
                <a:latin typeface="Arial"/>
              </a:rPr>
              <a:t>“</a:t>
            </a:r>
            <a:r>
              <a:rPr lang="en-US" sz="4000" dirty="0"/>
              <a:t>I love you!</a:t>
            </a:r>
            <a:r>
              <a:rPr lang="ja-JP" altLang="en-US" sz="4000">
                <a:latin typeface="Arial"/>
              </a:rPr>
              <a:t>”</a:t>
            </a:r>
            <a:endParaRPr lang="en-US" sz="4000" dirty="0"/>
          </a:p>
        </p:txBody>
      </p:sp>
      <p:pic>
        <p:nvPicPr>
          <p:cNvPr id="61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99100" y="1085850"/>
            <a:ext cx="3111500" cy="3419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wipe(left)">
                                      <p:cBhvr>
                                        <p:cTn id="12" dur="500"/>
                                        <p:tgtEl>
                                          <p:spTgt spid="61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342900"/>
            <a:ext cx="7772400" cy="857250"/>
          </a:xfrm>
        </p:spPr>
        <p:txBody>
          <a:bodyPr>
            <a:normAutofit fontScale="90000"/>
          </a:bodyPr>
          <a:lstStyle/>
          <a:p>
            <a:r>
              <a:rPr lang="en-US" sz="4000" dirty="0"/>
              <a:t>What do scars tell us?</a:t>
            </a:r>
            <a:br>
              <a:rPr lang="en-US" sz="4000" dirty="0"/>
            </a:br>
            <a:r>
              <a:rPr lang="en-US" sz="4000" dirty="0"/>
              <a:t> </a:t>
            </a:r>
            <a:r>
              <a:rPr lang="en-US" i="1" dirty="0"/>
              <a:t>2 Corinthians 4:8,9</a:t>
            </a:r>
            <a:endParaRPr lang="en-US" dirty="0"/>
          </a:p>
        </p:txBody>
      </p:sp>
      <p:sp>
        <p:nvSpPr>
          <p:cNvPr id="7171" name="Rectangle 3"/>
          <p:cNvSpPr>
            <a:spLocks noGrp="1" noChangeArrowheads="1"/>
          </p:cNvSpPr>
          <p:nvPr>
            <p:ph idx="1"/>
          </p:nvPr>
        </p:nvSpPr>
        <p:spPr>
          <a:xfrm>
            <a:off x="838200" y="1581150"/>
            <a:ext cx="8686800" cy="2914650"/>
          </a:xfrm>
        </p:spPr>
        <p:txBody>
          <a:bodyPr>
            <a:normAutofit fontScale="92500" lnSpcReduction="20000"/>
          </a:bodyPr>
          <a:lstStyle/>
          <a:p>
            <a:pPr>
              <a:spcAft>
                <a:spcPts val="1600"/>
              </a:spcAft>
            </a:pPr>
            <a:r>
              <a:rPr lang="en-US" sz="4000" dirty="0"/>
              <a:t>8 We are afflicted in every way, but not crushed; perplexed, but not driven to despair;</a:t>
            </a:r>
          </a:p>
          <a:p>
            <a:pPr>
              <a:spcAft>
                <a:spcPts val="1600"/>
              </a:spcAft>
            </a:pPr>
            <a:r>
              <a:rPr lang="en-US" sz="4000" dirty="0"/>
              <a:t> 9 persecuted, but not forsaken; struck down, but not destroyed;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wipe(left)">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wipe(left)">
                                      <p:cBhvr>
                                        <p:cTn id="12" dur="500"/>
                                        <p:tgtEl>
                                          <p:spTgt spid="71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bldLvl="3"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1026"/>
          <p:cNvSpPr>
            <a:spLocks noGrp="1" noChangeArrowheads="1"/>
          </p:cNvSpPr>
          <p:nvPr>
            <p:ph type="title"/>
          </p:nvPr>
        </p:nvSpPr>
        <p:spPr>
          <a:xfrm>
            <a:off x="685800" y="342900"/>
            <a:ext cx="7772400" cy="857250"/>
          </a:xfrm>
        </p:spPr>
        <p:txBody>
          <a:bodyPr>
            <a:normAutofit fontScale="90000"/>
          </a:bodyPr>
          <a:lstStyle/>
          <a:p>
            <a:r>
              <a:rPr lang="en-US" sz="4000" dirty="0"/>
              <a:t>What do scars tell us?</a:t>
            </a:r>
            <a:br>
              <a:rPr lang="en-US" sz="4000" dirty="0"/>
            </a:br>
            <a:r>
              <a:rPr lang="en-US" sz="4000" dirty="0"/>
              <a:t> </a:t>
            </a:r>
            <a:r>
              <a:rPr lang="en-US" i="1" dirty="0"/>
              <a:t>2 Corinthians 4:10, 11</a:t>
            </a:r>
            <a:endParaRPr lang="en-US" dirty="0"/>
          </a:p>
        </p:txBody>
      </p:sp>
      <p:sp>
        <p:nvSpPr>
          <p:cNvPr id="15363" name="Rectangle 1027"/>
          <p:cNvSpPr>
            <a:spLocks noGrp="1" noChangeArrowheads="1"/>
          </p:cNvSpPr>
          <p:nvPr>
            <p:ph idx="1"/>
          </p:nvPr>
        </p:nvSpPr>
        <p:spPr>
          <a:xfrm>
            <a:off x="914400" y="1485900"/>
            <a:ext cx="8001000" cy="3657600"/>
          </a:xfrm>
        </p:spPr>
        <p:txBody>
          <a:bodyPr>
            <a:normAutofit/>
          </a:bodyPr>
          <a:lstStyle/>
          <a:p>
            <a:pPr eaLnBrk="0" hangingPunct="0">
              <a:spcBef>
                <a:spcPct val="0"/>
              </a:spcBef>
              <a:buFontTx/>
              <a:buNone/>
            </a:pPr>
            <a:r>
              <a:rPr lang="en-US" sz="2800" b="1" dirty="0">
                <a:solidFill>
                  <a:schemeClr val="tx1"/>
                </a:solidFill>
              </a:rPr>
              <a:t>10 …</a:t>
            </a:r>
            <a:r>
              <a:rPr lang="en-US" sz="2800" dirty="0">
                <a:solidFill>
                  <a:schemeClr val="tx1"/>
                </a:solidFill>
              </a:rPr>
              <a:t>always carrying in the body the death of Jesus, so that the life of Jesus may also be manifested in our bodies. </a:t>
            </a:r>
          </a:p>
          <a:p>
            <a:pPr eaLnBrk="0" hangingPunct="0">
              <a:spcBef>
                <a:spcPct val="0"/>
              </a:spcBef>
              <a:buFontTx/>
              <a:buNone/>
            </a:pPr>
            <a:r>
              <a:rPr lang="en-US" sz="2800" b="1" dirty="0">
                <a:solidFill>
                  <a:schemeClr val="tx1"/>
                </a:solidFill>
              </a:rPr>
              <a:t>11 </a:t>
            </a:r>
            <a:r>
              <a:rPr lang="en-US" sz="2800" dirty="0">
                <a:solidFill>
                  <a:schemeClr val="tx1"/>
                </a:solidFill>
              </a:rPr>
              <a:t>For we who live are always being given over to death for Jesus' sake, so that the life of Jesus also may be manifested in our mortal flesh.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8" presetClass="entr" presetSubtype="3" fill="hold" grpId="0" nodeType="clickEffect">
                                  <p:stCondLst>
                                    <p:cond delay="0"/>
                                  </p:stCondLst>
                                  <p:childTnLst>
                                    <p:set>
                                      <p:cBhvr>
                                        <p:cTn id="6" dur="1" fill="hold">
                                          <p:stCondLst>
                                            <p:cond delay="499"/>
                                          </p:stCondLst>
                                        </p:cTn>
                                        <p:tgtEl>
                                          <p:spTgt spid="153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68" presetClass="entr" presetSubtype="3" fill="hold" grpId="0" nodeType="clickEffect">
                                  <p:stCondLst>
                                    <p:cond delay="0"/>
                                  </p:stCondLst>
                                  <p:childTnLst>
                                    <p:set>
                                      <p:cBhvr>
                                        <p:cTn id="10" dur="1" fill="hold">
                                          <p:stCondLst>
                                            <p:cond delay="499"/>
                                          </p:stCondLst>
                                        </p:cTn>
                                        <p:tgtEl>
                                          <p:spTgt spid="1536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bldLvl="3" autoUpdateAnimBg="0"/>
    </p:bld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{3B6B9AFA-4381-6C41-AF47-1E82F87EB824}tf10001071</Template>
  <TotalTime>1773</TotalTime>
  <Words>805</Words>
  <Application>Microsoft Macintosh PowerPoint</Application>
  <PresentationFormat>On-screen Show (16:9)</PresentationFormat>
  <Paragraphs>59</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Gill Sans MT</vt:lpstr>
      <vt:lpstr>Impact</vt:lpstr>
      <vt:lpstr>Verdana</vt:lpstr>
      <vt:lpstr>Badge</vt:lpstr>
      <vt:lpstr>PowerPoint Presentation</vt:lpstr>
      <vt:lpstr>Scars!</vt:lpstr>
      <vt:lpstr>Scars talk! - 2 Cor. 11:24, 25</vt:lpstr>
      <vt:lpstr>Scars talk! - Acts 14:19</vt:lpstr>
      <vt:lpstr>Scars talk!</vt:lpstr>
      <vt:lpstr>Scars talk!</vt:lpstr>
      <vt:lpstr>What do scars say?</vt:lpstr>
      <vt:lpstr>What do scars tell us?  2 Corinthians 4:8,9</vt:lpstr>
      <vt:lpstr>What do scars tell us?  2 Corinthians 4:10, 11</vt:lpstr>
      <vt:lpstr>What do scars tell us?  2 Corinthians 4:12</vt:lpstr>
      <vt:lpstr>What do scars tell us?  2 Corinthians 4:15</vt:lpstr>
      <vt:lpstr>John 3:14</vt:lpstr>
      <vt:lpstr>John 3:16,17</vt:lpstr>
      <vt:lpstr>What do scars tell us?  Isaiah 53:5</vt:lpstr>
      <vt:lpstr>What about our own scars?</vt:lpstr>
      <vt:lpstr>2 Corinthians 11:28, 29</vt:lpstr>
      <vt:lpstr>How to deal with “good” scars?</vt:lpstr>
      <vt:lpstr>Scars give hope and purpose - 2 Cor. 4:16-18</vt:lpstr>
      <vt:lpstr>Scars give hope and purpose - 2 Cor. 4:17</vt:lpstr>
      <vt:lpstr>Scars give hope and purpose - 2 Cor. 4:18</vt:lpstr>
      <vt:lpstr>What to do about wounds that come from sin?</vt:lpstr>
      <vt:lpstr>What does all of this mean?</vt:lpstr>
    </vt:vector>
  </TitlesOfParts>
  <Company>뿿팘绵蚤</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Gardner Hall</dc:creator>
  <cp:lastModifiedBy>Paul Finney</cp:lastModifiedBy>
  <cp:revision>22</cp:revision>
  <dcterms:created xsi:type="dcterms:W3CDTF">2013-10-12T22:15:11Z</dcterms:created>
  <dcterms:modified xsi:type="dcterms:W3CDTF">2023-06-04T04:23:48Z</dcterms:modified>
</cp:coreProperties>
</file>