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72" r:id="rId2"/>
    <p:sldId id="256" r:id="rId3"/>
    <p:sldId id="257" r:id="rId4"/>
    <p:sldId id="265" r:id="rId5"/>
    <p:sldId id="266" r:id="rId6"/>
    <p:sldId id="258" r:id="rId7"/>
    <p:sldId id="273" r:id="rId8"/>
    <p:sldId id="267" r:id="rId9"/>
    <p:sldId id="264" r:id="rId10"/>
    <p:sldId id="270" r:id="rId11"/>
    <p:sldId id="271" r:id="rId12"/>
    <p:sldId id="259" r:id="rId13"/>
    <p:sldId id="261" r:id="rId14"/>
    <p:sldId id="260" r:id="rId15"/>
    <p:sldId id="274" r:id="rId16"/>
    <p:sldId id="262" r:id="rId17"/>
    <p:sldId id="268" r:id="rId18"/>
    <p:sldId id="263" r:id="rId19"/>
    <p:sldId id="269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Rounded MT Bold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884"/>
  </p:normalViewPr>
  <p:slideViewPr>
    <p:cSldViewPr>
      <p:cViewPr varScale="1">
        <p:scale>
          <a:sx n="107" d="100"/>
          <a:sy n="107" d="100"/>
        </p:scale>
        <p:origin x="176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9405-2F72-5A48-BF71-9BEB44C00E02}" type="datetimeFigureOut">
              <a:rPr lang="es-ES_tradnl" smtClean="0"/>
              <a:t>3/6/23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541FC-B1E2-D142-AA82-7886EA50D2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468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541FC-B1E2-D142-AA82-7886EA50D2C4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671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3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1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8" y="3299014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0B03-F98D-A146-BC67-52AA19F6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11873"/>
            <a:ext cx="5439393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1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9BC9-68BD-6749-92B9-E73422FF94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3D79-0135-6947-9E87-C306B4113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2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2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DE43-B083-EE4E-A697-3C7E40B0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75E4-6892-354C-81DA-EB0BE0CDF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21" y="3352803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21" y="4771031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A915-89A0-C247-B5D9-8F0D4D6F8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9"/>
            <a:ext cx="11202720" cy="283686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70" y="2403146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70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C8C6-D4BA-784D-980F-F3745315B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7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3354-EEDF-8247-9441-D2D1F04A8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7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7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7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7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7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0B82-8404-B246-8944-0B6E1A725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0D56-AA48-8547-8CE3-08B37E1AB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1A58-A27C-FF4A-B586-E939871A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3"/>
            <a:ext cx="512064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1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81B8-9E69-2846-8C70-EEB2AA5F7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7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4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95CA915-89A0-C247-B5D9-8F0D4D6F8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1047-96DB-5DA1-616D-3165A791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609600"/>
            <a:ext cx="10723035" cy="1336956"/>
          </a:xfrm>
        </p:spPr>
        <p:txBody>
          <a:bodyPr/>
          <a:lstStyle/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three</a:t>
            </a:r>
            <a:r>
              <a:rPr lang="es-ES_tradnl" dirty="0"/>
              <a:t> </a:t>
            </a:r>
            <a:r>
              <a:rPr lang="es-ES_tradnl" dirty="0" err="1"/>
              <a:t>greatest</a:t>
            </a:r>
            <a:r>
              <a:rPr lang="es-ES_tradnl" dirty="0"/>
              <a:t> spiritual </a:t>
            </a:r>
            <a:r>
              <a:rPr lang="es-ES_tradnl" dirty="0" err="1"/>
              <a:t>enemies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threatens</a:t>
            </a:r>
            <a:r>
              <a:rPr lang="es-ES_tradnl" dirty="0"/>
              <a:t> </a:t>
            </a:r>
            <a:r>
              <a:rPr lang="es-ES_tradnl" dirty="0" err="1"/>
              <a:t>God’s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7D65-F8FD-A07C-2723-6D429B99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2407023"/>
            <a:ext cx="10723035" cy="4343400"/>
          </a:xfrm>
        </p:spPr>
        <p:txBody>
          <a:bodyPr>
            <a:normAutofit/>
          </a:bodyPr>
          <a:lstStyle/>
          <a:p>
            <a:r>
              <a:rPr lang="es-ES_tradnl" sz="4000" dirty="0" err="1"/>
              <a:t>Different</a:t>
            </a:r>
            <a:r>
              <a:rPr lang="es-ES_tradnl" sz="4000" dirty="0"/>
              <a:t> </a:t>
            </a:r>
            <a:r>
              <a:rPr lang="es-ES_tradnl" sz="4000" dirty="0" err="1"/>
              <a:t>answers</a:t>
            </a:r>
            <a:r>
              <a:rPr lang="es-ES_tradnl" sz="4000" dirty="0"/>
              <a:t> </a:t>
            </a:r>
            <a:r>
              <a:rPr lang="es-ES_tradnl" sz="4000" dirty="0" err="1"/>
              <a:t>from</a:t>
            </a:r>
            <a:r>
              <a:rPr lang="es-ES_tradnl" sz="4000" dirty="0"/>
              <a:t> </a:t>
            </a:r>
            <a:r>
              <a:rPr lang="es-ES_tradnl" sz="4000" dirty="0" err="1"/>
              <a:t>men</a:t>
            </a:r>
            <a:r>
              <a:rPr lang="es-ES_tradnl" sz="4000" dirty="0"/>
              <a:t> and </a:t>
            </a:r>
            <a:r>
              <a:rPr lang="es-ES_tradnl" sz="4000" dirty="0" err="1"/>
              <a:t>women</a:t>
            </a:r>
            <a:endParaRPr lang="es-ES_tradnl" sz="4000" dirty="0"/>
          </a:p>
          <a:p>
            <a:r>
              <a:rPr lang="es-ES_tradnl" sz="4000" dirty="0" err="1"/>
              <a:t>Different</a:t>
            </a:r>
            <a:r>
              <a:rPr lang="es-ES_tradnl" sz="4000" dirty="0"/>
              <a:t> </a:t>
            </a:r>
            <a:r>
              <a:rPr lang="es-ES_tradnl" sz="4000" dirty="0" err="1"/>
              <a:t>answers</a:t>
            </a:r>
            <a:r>
              <a:rPr lang="es-ES_tradnl" sz="4000" dirty="0"/>
              <a:t> </a:t>
            </a:r>
            <a:r>
              <a:rPr lang="es-ES_tradnl" sz="4000" dirty="0" err="1"/>
              <a:t>from</a:t>
            </a:r>
            <a:r>
              <a:rPr lang="es-ES_tradnl" sz="4000" dirty="0"/>
              <a:t> </a:t>
            </a:r>
            <a:r>
              <a:rPr lang="es-ES_tradnl" sz="4000" dirty="0" err="1"/>
              <a:t>those</a:t>
            </a:r>
            <a:r>
              <a:rPr lang="es-ES_tradnl" sz="4000" dirty="0"/>
              <a:t> 50 </a:t>
            </a:r>
            <a:r>
              <a:rPr lang="es-ES_tradnl" sz="4000" dirty="0" err="1"/>
              <a:t>years</a:t>
            </a:r>
            <a:r>
              <a:rPr lang="es-ES_tradnl" sz="4000" dirty="0"/>
              <a:t> and </a:t>
            </a:r>
            <a:r>
              <a:rPr lang="es-ES_tradnl" sz="4000" dirty="0" err="1"/>
              <a:t>older</a:t>
            </a:r>
            <a:r>
              <a:rPr lang="es-ES_tradnl" sz="4000" dirty="0"/>
              <a:t> and </a:t>
            </a:r>
            <a:r>
              <a:rPr lang="es-ES_tradnl" sz="4000" dirty="0" err="1"/>
              <a:t>those</a:t>
            </a:r>
            <a:r>
              <a:rPr lang="es-ES_tradnl" sz="4000" dirty="0"/>
              <a:t> </a:t>
            </a:r>
            <a:r>
              <a:rPr lang="es-ES_tradnl" sz="4000" dirty="0" err="1"/>
              <a:t>younger</a:t>
            </a:r>
            <a:r>
              <a:rPr lang="es-ES_tradnl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6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2" y="685800"/>
            <a:ext cx="8058151" cy="1422400"/>
          </a:xfrm>
        </p:spPr>
        <p:txBody>
          <a:bodyPr/>
          <a:lstStyle/>
          <a:p>
            <a:r>
              <a:rPr lang="en-US" sz="4000" b="1" dirty="0"/>
              <a:t>3. Different generations often fear different enemies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4600" y="2362200"/>
            <a:ext cx="7620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Christians over 50 often fear…</a:t>
            </a:r>
          </a:p>
          <a:p>
            <a:pPr lvl="2">
              <a:spcBef>
                <a:spcPct val="50000"/>
              </a:spcBef>
              <a:buClr>
                <a:schemeClr val="tx2"/>
              </a:buClr>
              <a:buFont typeface="Times" charset="0"/>
              <a:buChar char="•"/>
            </a:pPr>
            <a:r>
              <a:rPr lang="en-US" sz="4000" b="1" dirty="0">
                <a:solidFill>
                  <a:srgbClr val="180BFF"/>
                </a:solidFill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+mn-lt"/>
              </a:rPr>
              <a:t>Denominational error</a:t>
            </a:r>
          </a:p>
          <a:p>
            <a:pPr lvl="2">
              <a:spcBef>
                <a:spcPct val="50000"/>
              </a:spcBef>
              <a:buClr>
                <a:schemeClr val="tx2"/>
              </a:buClr>
              <a:buFont typeface="Times" charset="0"/>
              <a:buChar char="•"/>
            </a:pPr>
            <a:r>
              <a:rPr lang="en-US" altLang="ja-JP" sz="4000" dirty="0">
                <a:solidFill>
                  <a:srgbClr val="800000"/>
                </a:solidFill>
              </a:rPr>
              <a:t> </a:t>
            </a:r>
            <a:r>
              <a:rPr lang="ja-JP" altLang="en-US" sz="4000" dirty="0">
                <a:solidFill>
                  <a:srgbClr val="800000"/>
                </a:solidFill>
              </a:rPr>
              <a:t>“</a:t>
            </a:r>
            <a:r>
              <a:rPr lang="en-US" sz="4000" dirty="0">
                <a:solidFill>
                  <a:srgbClr val="800000"/>
                </a:solidFill>
              </a:rPr>
              <a:t>Institutionalism</a:t>
            </a:r>
            <a:r>
              <a:rPr lang="ja-JP" altLang="en-US" sz="4000" dirty="0">
                <a:solidFill>
                  <a:srgbClr val="800000"/>
                </a:solidFill>
              </a:rPr>
              <a:t>”</a:t>
            </a:r>
            <a:endParaRPr lang="en-US" sz="4000" dirty="0">
              <a:solidFill>
                <a:srgbClr val="800000"/>
              </a:solidFill>
              <a:latin typeface="+mn-lt"/>
            </a:endParaRPr>
          </a:p>
          <a:p>
            <a:pPr lvl="2">
              <a:spcBef>
                <a:spcPct val="50000"/>
              </a:spcBef>
              <a:buClr>
                <a:schemeClr val="tx2"/>
              </a:buClr>
              <a:buFont typeface="Times" charset="0"/>
              <a:buChar char="•"/>
            </a:pPr>
            <a:r>
              <a:rPr lang="en-US" sz="4000" dirty="0">
                <a:solidFill>
                  <a:srgbClr val="800000"/>
                </a:solidFill>
                <a:latin typeface="+mn-lt"/>
              </a:rPr>
              <a:t> </a:t>
            </a:r>
            <a:r>
              <a:rPr lang="ja-JP" altLang="en-US" sz="4000" b="1" dirty="0">
                <a:solidFill>
                  <a:srgbClr val="800000"/>
                </a:solidFill>
                <a:latin typeface="+mn-lt"/>
              </a:rPr>
              <a:t>“</a:t>
            </a:r>
            <a:r>
              <a:rPr lang="en-US" sz="4000" b="1" dirty="0">
                <a:solidFill>
                  <a:srgbClr val="800000"/>
                </a:solidFill>
                <a:latin typeface="+mn-lt"/>
              </a:rPr>
              <a:t>Liberalism</a:t>
            </a:r>
            <a:r>
              <a:rPr lang="ja-JP" altLang="en-US" sz="4000" b="1" dirty="0">
                <a:solidFill>
                  <a:srgbClr val="800000"/>
                </a:solidFill>
                <a:latin typeface="+mn-lt"/>
              </a:rPr>
              <a:t>”</a:t>
            </a:r>
            <a:endParaRPr lang="en-US" sz="4000" b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2" y="107576"/>
            <a:ext cx="8058151" cy="1899024"/>
          </a:xfrm>
        </p:spPr>
        <p:txBody>
          <a:bodyPr/>
          <a:lstStyle/>
          <a:p>
            <a:r>
              <a:rPr lang="en-US" sz="4000" b="1" dirty="0"/>
              <a:t>3. Different generations often fear different enemies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38400" y="2057401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Christians under 40 often fear…</a:t>
            </a:r>
          </a:p>
          <a:p>
            <a:pPr lvl="2">
              <a:spcBef>
                <a:spcPct val="50000"/>
              </a:spcBef>
              <a:buClr>
                <a:schemeClr val="tx2"/>
              </a:buClr>
              <a:buFont typeface="Times" charset="0"/>
              <a:buChar char="•"/>
            </a:pPr>
            <a:r>
              <a:rPr lang="en-US" sz="4000" dirty="0">
                <a:solidFill>
                  <a:srgbClr val="180BFF"/>
                </a:solidFill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Overemphasis on externals</a:t>
            </a:r>
          </a:p>
          <a:p>
            <a:pPr lvl="2">
              <a:spcBef>
                <a:spcPct val="50000"/>
              </a:spcBef>
              <a:buClr>
                <a:schemeClr val="tx2"/>
              </a:buClr>
              <a:buFont typeface="Times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+mn-lt"/>
              </a:rPr>
              <a:t>Pharisaism</a:t>
            </a:r>
            <a:endParaRPr lang="en-US" sz="3200" b="1" dirty="0">
              <a:solidFill>
                <a:schemeClr val="accent6"/>
              </a:solidFill>
              <a:latin typeface="+mn-lt"/>
            </a:endParaRPr>
          </a:p>
          <a:p>
            <a:pPr lvl="2">
              <a:spcBef>
                <a:spcPct val="50000"/>
              </a:spcBef>
              <a:buClr>
                <a:schemeClr val="tx2"/>
              </a:buClr>
              <a:buFont typeface="Times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Under emphasis on God</a:t>
            </a:r>
            <a:r>
              <a:rPr lang="ja-JP" altLang="en-US" sz="3200" b="1" dirty="0">
                <a:solidFill>
                  <a:schemeClr val="accent6"/>
                </a:solidFill>
                <a:latin typeface="+mn-lt"/>
              </a:rPr>
              <a:t>’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s grace     	and mercy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3275" y="0"/>
            <a:ext cx="8042276" cy="1803400"/>
          </a:xfrm>
        </p:spPr>
        <p:txBody>
          <a:bodyPr/>
          <a:lstStyle/>
          <a:p>
            <a:r>
              <a:rPr lang="en-US" sz="4000" b="1" dirty="0"/>
              <a:t>3. Different generations often fear different enemies</a:t>
            </a:r>
          </a:p>
        </p:txBody>
      </p:sp>
      <p:pic>
        <p:nvPicPr>
          <p:cNvPr id="5124" name="Picture 4" descr="forgotten_god.jpg                                              0029E478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133600"/>
            <a:ext cx="2970457" cy="444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razy love.jpg                                                 0029E478Macintosh HD                   7C2633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91" y="2209800"/>
            <a:ext cx="2782838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1524000"/>
          </a:xfrm>
        </p:spPr>
        <p:txBody>
          <a:bodyPr/>
          <a:lstStyle/>
          <a:p>
            <a:r>
              <a:rPr lang="en-US" sz="4000" b="1" dirty="0"/>
              <a:t>4. The enemy that </a:t>
            </a:r>
            <a:r>
              <a:rPr lang="ja-JP" altLang="en-US" sz="4000" b="1" dirty="0">
                <a:latin typeface="Arial"/>
              </a:rPr>
              <a:t>“</a:t>
            </a:r>
            <a:r>
              <a:rPr lang="en-US" sz="4000" b="1" dirty="0"/>
              <a:t>gets us</a:t>
            </a:r>
            <a:r>
              <a:rPr lang="ja-JP" altLang="en-US" sz="4000" b="1" dirty="0">
                <a:latin typeface="Arial"/>
              </a:rPr>
              <a:t>”</a:t>
            </a:r>
            <a:r>
              <a:rPr lang="en-US" sz="4000" b="1" dirty="0"/>
              <a:t> is usually the one we don</a:t>
            </a:r>
            <a:r>
              <a:rPr lang="ja-JP" altLang="en-US" sz="4000" b="1" dirty="0">
                <a:latin typeface="Arial"/>
              </a:rPr>
              <a:t>’</a:t>
            </a:r>
            <a:r>
              <a:rPr lang="en-US" sz="4000" b="1" dirty="0"/>
              <a:t>t fear.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81200"/>
            <a:ext cx="8077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i="1" dirty="0">
                <a:solidFill>
                  <a:srgbClr val="000000"/>
                </a:solidFill>
              </a:rPr>
              <a:t>Numbers 13:32, 33 - 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…</a:t>
            </a:r>
            <a:r>
              <a:rPr lang="ja-JP" altLang="en-US" sz="3600" b="1" dirty="0"/>
              <a:t>“</a:t>
            </a:r>
            <a:r>
              <a:rPr lang="en-US" sz="3600" b="1" dirty="0"/>
              <a:t>All the people whom we saw in it </a:t>
            </a:r>
            <a:r>
              <a:rPr lang="en-US" sz="3600" b="1" i="1" dirty="0"/>
              <a:t>are</a:t>
            </a:r>
            <a:r>
              <a:rPr lang="en-US" sz="3600" b="1" dirty="0"/>
              <a:t> men of </a:t>
            </a:r>
            <a:r>
              <a:rPr lang="en-US" sz="3600" b="1" i="1" dirty="0"/>
              <a:t>great</a:t>
            </a:r>
            <a:r>
              <a:rPr lang="en-US" sz="3600" b="1" dirty="0"/>
              <a:t> stature.</a:t>
            </a:r>
            <a:r>
              <a:rPr lang="ja-JP" altLang="en-US" sz="3600" b="1" dirty="0"/>
              <a:t>”</a:t>
            </a:r>
            <a:r>
              <a:rPr lang="en-US" sz="3600" b="1" dirty="0"/>
              <a:t> </a:t>
            </a:r>
          </a:p>
          <a:p>
            <a:pPr>
              <a:lnSpc>
                <a:spcPct val="90000"/>
              </a:lnSpc>
            </a:pPr>
            <a:r>
              <a:rPr lang="ja-JP" altLang="en-US" sz="3600" b="1" dirty="0"/>
              <a:t>“</a:t>
            </a:r>
            <a:r>
              <a:rPr lang="en-US" sz="3600" b="1" dirty="0"/>
              <a:t>There we saw the giants …  and we were like grasshoppers in our own sight, and so we were in their sight.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1524000"/>
          </a:xfrm>
        </p:spPr>
        <p:txBody>
          <a:bodyPr/>
          <a:lstStyle/>
          <a:p>
            <a:r>
              <a:rPr lang="en-US" sz="4000" b="1" dirty="0"/>
              <a:t>4. The enemy that </a:t>
            </a:r>
            <a:r>
              <a:rPr lang="ja-JP" altLang="en-US" sz="4000" b="1" dirty="0">
                <a:latin typeface="Arial"/>
              </a:rPr>
              <a:t>“</a:t>
            </a:r>
            <a:r>
              <a:rPr lang="en-US" sz="4000" b="1" dirty="0"/>
              <a:t>gets us</a:t>
            </a:r>
            <a:r>
              <a:rPr lang="ja-JP" altLang="en-US" sz="4000" b="1" dirty="0">
                <a:latin typeface="Arial"/>
              </a:rPr>
              <a:t>”</a:t>
            </a:r>
            <a:r>
              <a:rPr lang="en-US" sz="4000" b="1" dirty="0"/>
              <a:t> is usually the one we don</a:t>
            </a:r>
            <a:r>
              <a:rPr lang="ja-JP" altLang="en-US" sz="4000" b="1" dirty="0">
                <a:latin typeface="Arial"/>
              </a:rPr>
              <a:t>’</a:t>
            </a:r>
            <a:r>
              <a:rPr lang="en-US" sz="4000" b="1" dirty="0"/>
              <a:t>t fear. </a:t>
            </a:r>
          </a:p>
        </p:txBody>
      </p:sp>
      <p:pic>
        <p:nvPicPr>
          <p:cNvPr id="6148" name="Picture 4" descr="DeerTickFemale800.jpg                                          0029E478Macintosh HD                   7C2633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2"/>
            <a:ext cx="434340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co_bear.jpg                                                   0029E478Macintosh HD                   7C2633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2362201"/>
            <a:ext cx="5146675" cy="339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582E6E-8214-8C64-3C44-1A0D5607E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2" y="57818"/>
            <a:ext cx="12039600" cy="977733"/>
          </a:xfrm>
        </p:spPr>
        <p:txBody>
          <a:bodyPr>
            <a:normAutofit/>
          </a:bodyPr>
          <a:lstStyle/>
          <a:p>
            <a:r>
              <a:rPr lang="en-US" sz="3200" b="1" dirty="0"/>
              <a:t>4. The enemy that </a:t>
            </a:r>
            <a:r>
              <a:rPr lang="ja-JP" altLang="en-US" sz="3200" b="1">
                <a:latin typeface="Arial"/>
              </a:rPr>
              <a:t>“</a:t>
            </a:r>
            <a:r>
              <a:rPr lang="en-US" sz="3200" b="1" dirty="0"/>
              <a:t>gets us</a:t>
            </a:r>
            <a:r>
              <a:rPr lang="ja-JP" altLang="en-US" sz="3200" b="1">
                <a:latin typeface="Arial"/>
              </a:rPr>
              <a:t>”</a:t>
            </a:r>
            <a:r>
              <a:rPr lang="en-US" sz="3200" b="1" dirty="0"/>
              <a:t> is usually the one we don</a:t>
            </a:r>
            <a:r>
              <a:rPr lang="ja-JP" altLang="en-US" sz="3200" b="1">
                <a:latin typeface="Arial"/>
              </a:rPr>
              <a:t>’</a:t>
            </a:r>
            <a:r>
              <a:rPr lang="en-US" sz="3200" b="1" dirty="0"/>
              <a:t>t fear. </a:t>
            </a:r>
            <a:endParaRPr lang="es-ES_tradnl" altLang="en-US" sz="32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A5A58DC-5A9A-B559-7BAF-44ADAE5DA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260" y="4828674"/>
            <a:ext cx="11211951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altLang="en-US" sz="3200" b="1" dirty="0"/>
              <a:t>1 </a:t>
            </a:r>
            <a:r>
              <a:rPr lang="es-ES_tradnl" altLang="en-US" sz="3200" b="1" dirty="0" err="1"/>
              <a:t>Jn</a:t>
            </a:r>
            <a:r>
              <a:rPr lang="es-ES_tradnl" altLang="en-US" sz="3200" b="1" dirty="0"/>
              <a:t> 2:16 –</a:t>
            </a:r>
            <a:r>
              <a:rPr lang="es-ES_tradnl" altLang="en-US" sz="3200" b="1" dirty="0">
                <a:solidFill>
                  <a:schemeClr val="tx1"/>
                </a:solidFill>
              </a:rPr>
              <a:t> “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the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lust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of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the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flesh</a:t>
            </a:r>
            <a:r>
              <a:rPr lang="es-ES_tradnl" altLang="en-US" sz="3200" b="1" dirty="0">
                <a:solidFill>
                  <a:schemeClr val="tx1"/>
                </a:solidFill>
              </a:rPr>
              <a:t> and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the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lust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of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the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eyes</a:t>
            </a:r>
            <a:r>
              <a:rPr lang="es-ES_tradnl" altLang="en-US" sz="3200" b="1" dirty="0">
                <a:solidFill>
                  <a:schemeClr val="tx1"/>
                </a:solidFill>
              </a:rPr>
              <a:t> and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the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boastful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pride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of</a:t>
            </a:r>
            <a:r>
              <a:rPr lang="es-ES_tradnl" altLang="en-US" sz="3200" b="1" dirty="0">
                <a:solidFill>
                  <a:schemeClr val="tx1"/>
                </a:solidFill>
              </a:rPr>
              <a:t> </a:t>
            </a:r>
            <a:r>
              <a:rPr lang="es-ES_tradnl" altLang="en-US" sz="3200" b="1" dirty="0" err="1">
                <a:solidFill>
                  <a:schemeClr val="tx1"/>
                </a:solidFill>
              </a:rPr>
              <a:t>life</a:t>
            </a:r>
            <a:r>
              <a:rPr lang="es-ES_tradnl" altLang="en-US" sz="3200" b="1" dirty="0">
                <a:solidFill>
                  <a:schemeClr val="tx1"/>
                </a:solidFill>
              </a:rPr>
              <a:t>,”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EE27931B-726C-EE6C-D6A4-6A34D130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5" y="1894181"/>
            <a:ext cx="2718582" cy="20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489E3762-B184-0CCE-5AF6-3387377A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4" y="1875718"/>
            <a:ext cx="35311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CFB8F4-9F18-A6BC-A824-ABB72F7C9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818610"/>
            <a:ext cx="3794391" cy="21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en-US" sz="4000" b="1" dirty="0"/>
              <a:t>Satan</a:t>
            </a:r>
            <a:r>
              <a:rPr lang="ja-JP" altLang="en-US" sz="4000" b="1" dirty="0">
                <a:latin typeface="Arial"/>
              </a:rPr>
              <a:t>’</a:t>
            </a:r>
            <a:r>
              <a:rPr lang="en-US" sz="4000" b="1" dirty="0"/>
              <a:t>s 10 most effective weapons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97000"/>
            <a:ext cx="8763000" cy="546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10. Antireligious scientific theories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9. False religions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8. Party spirit among Christians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7. Spirit of presumption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6. Postmodernism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6"/>
                </a:solidFill>
              </a:rPr>
              <a:t> 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en-US" sz="4000" b="1" dirty="0"/>
              <a:t>Satan</a:t>
            </a:r>
            <a:r>
              <a:rPr lang="ja-JP" altLang="en-US" sz="4000" b="1" dirty="0">
                <a:latin typeface="Arial"/>
              </a:rPr>
              <a:t>’</a:t>
            </a:r>
            <a:r>
              <a:rPr lang="en-US" sz="4000" b="1" dirty="0"/>
              <a:t>s 10 most effective weapons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97000"/>
            <a:ext cx="8534400" cy="5461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5. Materialism </a:t>
            </a:r>
          </a:p>
          <a:p>
            <a:pPr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4. Comfortable Christianity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3. Worldliness (TV, movies,     entertainment culture) </a:t>
            </a:r>
          </a:p>
          <a:p>
            <a:pPr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2. Lust of flesh, pornography</a:t>
            </a:r>
          </a:p>
          <a:p>
            <a:pPr>
              <a:buFontTx/>
              <a:buNone/>
            </a:pPr>
            <a:r>
              <a:rPr lang="en-US" sz="4000" b="1" dirty="0">
                <a:solidFill>
                  <a:schemeClr val="accent6"/>
                </a:solidFill>
              </a:rPr>
              <a:t>1. Pride/selfishness, lack of love</a:t>
            </a:r>
          </a:p>
          <a:p>
            <a:pPr>
              <a:buFontTx/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1676400"/>
          </a:xfrm>
        </p:spPr>
        <p:txBody>
          <a:bodyPr/>
          <a:lstStyle/>
          <a:p>
            <a:r>
              <a:rPr lang="en-US" sz="4000" b="1" dirty="0"/>
              <a:t>Enemies Beyond Our Comprehension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311400"/>
            <a:ext cx="7772400" cy="4546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Eph. 6:1</a:t>
            </a:r>
            <a:r>
              <a:rPr lang="en-US" sz="4000" b="1" dirty="0"/>
              <a:t>2 </a:t>
            </a:r>
            <a:r>
              <a:rPr lang="ja-JP" altLang="en-US" sz="4000" b="1" dirty="0"/>
              <a:t>“</a:t>
            </a:r>
            <a:r>
              <a:rPr lang="en-US" sz="4000" b="1" dirty="0"/>
              <a:t>…powers, against the rulers of the darkness of this age, against spiritual </a:t>
            </a:r>
            <a:r>
              <a:rPr lang="en-US" sz="4000" b="1" i="1" dirty="0"/>
              <a:t>hosts</a:t>
            </a:r>
            <a:r>
              <a:rPr lang="en-US" sz="4000" b="1" dirty="0"/>
              <a:t> of wickedness in the heavenly </a:t>
            </a:r>
            <a:r>
              <a:rPr lang="en-US" sz="4000" b="1" i="1" dirty="0"/>
              <a:t>places.</a:t>
            </a:r>
            <a:r>
              <a:rPr lang="ja-JP" altLang="en-US" sz="4000" b="1" i="1" dirty="0"/>
              <a:t>”</a:t>
            </a:r>
            <a:endParaRPr lang="en-US" sz="4000" b="1" i="1" dirty="0"/>
          </a:p>
          <a:p>
            <a:pPr>
              <a:buFontTx/>
              <a:buNone/>
            </a:pPr>
            <a:r>
              <a:rPr lang="en-US" i="1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1574800"/>
          </a:xfrm>
        </p:spPr>
        <p:txBody>
          <a:bodyPr/>
          <a:lstStyle/>
          <a:p>
            <a:r>
              <a:rPr lang="en-US" sz="4000" b="1" dirty="0"/>
              <a:t>Enemies Beyond Our Comprehension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209800"/>
            <a:ext cx="7772400" cy="4648200"/>
          </a:xfrm>
        </p:spPr>
        <p:txBody>
          <a:bodyPr/>
          <a:lstStyle/>
          <a:p>
            <a:r>
              <a:rPr lang="en-US" sz="4000" b="1" dirty="0"/>
              <a:t> But God has not left us defenseless - </a:t>
            </a:r>
            <a:r>
              <a:rPr lang="en-US" sz="4000" b="1" i="1" dirty="0"/>
              <a:t>Ephesians 6:14 - 18 - </a:t>
            </a:r>
            <a:r>
              <a:rPr lang="en-US" sz="4000" b="1" dirty="0"/>
              <a:t>The armor of God</a:t>
            </a:r>
          </a:p>
          <a:p>
            <a:r>
              <a:rPr lang="en-US" sz="4000" b="1" dirty="0"/>
              <a:t> Our greatest defense - A fervent love for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727514"/>
            <a:ext cx="6705600" cy="1143000"/>
          </a:xfrm>
        </p:spPr>
        <p:txBody>
          <a:bodyPr/>
          <a:lstStyle/>
          <a:p>
            <a:r>
              <a:rPr lang="en-US" dirty="0"/>
              <a:t>Four Facts </a:t>
            </a:r>
            <a:br>
              <a:rPr lang="en-US" dirty="0"/>
            </a:br>
            <a:r>
              <a:rPr lang="en-US" dirty="0"/>
              <a:t>About Spiritual Enemies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894" y="3870514"/>
            <a:ext cx="8664212" cy="916641"/>
          </a:xfrm>
        </p:spPr>
        <p:txBody>
          <a:bodyPr/>
          <a:lstStyle/>
          <a:p>
            <a:r>
              <a:rPr lang="en-US" dirty="0"/>
              <a:t>Ephesians 6:12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533400"/>
            <a:ext cx="8915400" cy="1143000"/>
          </a:xfrm>
        </p:spPr>
        <p:txBody>
          <a:bodyPr/>
          <a:lstStyle/>
          <a:p>
            <a:r>
              <a:rPr lang="en-US" sz="4000" dirty="0"/>
              <a:t>1. You need to recognize that you have them!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209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sz="4000" b="1" dirty="0"/>
              <a:t>Psalm 97:10</a:t>
            </a:r>
            <a:r>
              <a:rPr lang="en-US" sz="4000" dirty="0"/>
              <a:t> - </a:t>
            </a:r>
            <a:r>
              <a:rPr lang="ja-JP" altLang="en-US" sz="4000" dirty="0"/>
              <a:t>“</a:t>
            </a:r>
            <a:r>
              <a:rPr lang="en-US" sz="4000" dirty="0"/>
              <a:t>You that love the Lord hate evil!</a:t>
            </a:r>
            <a:r>
              <a:rPr lang="ja-JP" altLang="en-US" sz="4000" dirty="0"/>
              <a:t>”</a:t>
            </a:r>
            <a:endParaRPr lang="en-US" sz="4000" dirty="0"/>
          </a:p>
          <a:p>
            <a:endParaRPr lang="en-US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685800"/>
            <a:ext cx="8915400" cy="1143000"/>
          </a:xfrm>
        </p:spPr>
        <p:txBody>
          <a:bodyPr/>
          <a:lstStyle/>
          <a:p>
            <a:r>
              <a:rPr lang="en-US" sz="4000" dirty="0"/>
              <a:t>1. You need to recognize that you have them!</a:t>
            </a:r>
            <a:endParaRPr lang="en-US" sz="4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286000"/>
            <a:ext cx="7772400" cy="4800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800" b="1" dirty="0"/>
              <a:t>	</a:t>
            </a:r>
            <a:r>
              <a:rPr lang="en-US" sz="4000" b="1" dirty="0"/>
              <a:t>Psalm 119:104</a:t>
            </a:r>
            <a:r>
              <a:rPr lang="en-US" sz="4000" dirty="0"/>
              <a:t> - </a:t>
            </a:r>
            <a:r>
              <a:rPr lang="ja-JP" altLang="en-US" sz="4000" dirty="0"/>
              <a:t>“</a:t>
            </a:r>
            <a:r>
              <a:rPr lang="en-US" sz="4000" dirty="0"/>
              <a:t>Through your precepts I get understanding. Therefore I hate every false way.</a:t>
            </a:r>
            <a:r>
              <a:rPr lang="ja-JP" altLang="en-US" sz="4000" dirty="0"/>
              <a:t>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915400" cy="1143000"/>
          </a:xfrm>
        </p:spPr>
        <p:txBody>
          <a:bodyPr/>
          <a:lstStyle/>
          <a:p>
            <a:r>
              <a:rPr lang="en-US" sz="4000" b="1" dirty="0"/>
              <a:t>1. You need to recognize them!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006600"/>
            <a:ext cx="7772400" cy="4318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sz="4000" b="1" dirty="0"/>
              <a:t>Luke 6:26</a:t>
            </a:r>
            <a:r>
              <a:rPr lang="en-US" sz="4000" dirty="0"/>
              <a:t> - </a:t>
            </a:r>
            <a:r>
              <a:rPr lang="ja-JP" altLang="en-US" sz="4000" dirty="0"/>
              <a:t>“</a:t>
            </a:r>
            <a:r>
              <a:rPr lang="en-US" sz="4000" dirty="0"/>
              <a:t>Woe to you when all men speak well of you…</a:t>
            </a:r>
            <a:r>
              <a:rPr lang="ja-JP" altLang="en-US" sz="4000" dirty="0"/>
              <a:t>”</a:t>
            </a:r>
            <a:endParaRPr lang="en-US" sz="4000" dirty="0"/>
          </a:p>
          <a:p>
            <a:pPr>
              <a:buFontTx/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86800" cy="1828800"/>
          </a:xfrm>
        </p:spPr>
        <p:txBody>
          <a:bodyPr/>
          <a:lstStyle/>
          <a:p>
            <a:r>
              <a:rPr lang="en-US" sz="4000" b="1" dirty="0"/>
              <a:t>2. Different enemies threaten more at different stages...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590800"/>
            <a:ext cx="7772400" cy="4546600"/>
          </a:xfrm>
        </p:spPr>
        <p:txBody>
          <a:bodyPr>
            <a:normAutofit/>
          </a:bodyPr>
          <a:lstStyle/>
          <a:p>
            <a:r>
              <a:rPr lang="en-US" sz="4000" dirty="0"/>
              <a:t> Stages of life </a:t>
            </a:r>
            <a:r>
              <a:rPr lang="en-US" sz="4000" i="1" dirty="0"/>
              <a:t>(2 Tim. 2:22; Titus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A23A-E554-89CD-235B-D3D79608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685800"/>
            <a:ext cx="10723035" cy="1336956"/>
          </a:xfrm>
        </p:spPr>
        <p:txBody>
          <a:bodyPr/>
          <a:lstStyle/>
          <a:p>
            <a:r>
              <a:rPr lang="es-ES_tradnl" dirty="0" err="1"/>
              <a:t>Titus</a:t>
            </a:r>
            <a:r>
              <a:rPr lang="es-ES_tradnl" dirty="0"/>
              <a:t> 2 –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threats</a:t>
            </a:r>
            <a:r>
              <a:rPr lang="es-ES_tradnl" dirty="0"/>
              <a:t> at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stages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life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3144E-811A-759E-D549-F1B607AA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2514600"/>
            <a:ext cx="10723035" cy="4343400"/>
          </a:xfrm>
        </p:spPr>
        <p:txBody>
          <a:bodyPr/>
          <a:lstStyle/>
          <a:p>
            <a:r>
              <a:rPr lang="en-US" sz="3200" b="1" dirty="0"/>
              <a:t>Older men </a:t>
            </a:r>
            <a:r>
              <a:rPr lang="en-US" sz="3200" dirty="0"/>
              <a:t>– “Sound in love and patience”  (vs. 2)</a:t>
            </a:r>
          </a:p>
          <a:p>
            <a:r>
              <a:rPr lang="en-US" sz="3200" b="1" dirty="0"/>
              <a:t>Older women </a:t>
            </a:r>
            <a:r>
              <a:rPr lang="en-US" sz="3200" dirty="0"/>
              <a:t>– “Not given to much wine” (vs. 3)</a:t>
            </a:r>
          </a:p>
          <a:p>
            <a:r>
              <a:rPr lang="en-US" sz="3200" b="1" dirty="0"/>
              <a:t>Younger men </a:t>
            </a:r>
            <a:r>
              <a:rPr lang="en-US" sz="3200" dirty="0"/>
              <a:t>– “Sound speech that cannot be condemned” (vs. 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686800" cy="1828800"/>
          </a:xfrm>
        </p:spPr>
        <p:txBody>
          <a:bodyPr/>
          <a:lstStyle/>
          <a:p>
            <a:r>
              <a:rPr lang="en-US" sz="4000" dirty="0"/>
              <a:t>2. Different enemies threaten more at different stages...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8458200" cy="5410200"/>
          </a:xfrm>
        </p:spPr>
        <p:txBody>
          <a:bodyPr/>
          <a:lstStyle/>
          <a:p>
            <a:r>
              <a:rPr lang="en-US" sz="3600" dirty="0"/>
              <a:t>Stages of Bible history</a:t>
            </a:r>
          </a:p>
          <a:p>
            <a:pPr lvl="1"/>
            <a:r>
              <a:rPr lang="en-US" sz="2400" dirty="0"/>
              <a:t> </a:t>
            </a:r>
            <a:r>
              <a:rPr lang="en-US" sz="2800" b="1" i="1" dirty="0"/>
              <a:t>Egyptian </a:t>
            </a:r>
            <a:r>
              <a:rPr lang="ja-JP" altLang="en-US" sz="2800" b="1" i="1" dirty="0"/>
              <a:t>“</a:t>
            </a:r>
            <a:r>
              <a:rPr lang="en-US" sz="2800" b="1" i="1" dirty="0"/>
              <a:t>gods</a:t>
            </a:r>
            <a:r>
              <a:rPr lang="ja-JP" altLang="en-US" sz="2800" b="1" i="1" dirty="0"/>
              <a:t>”</a:t>
            </a:r>
            <a:r>
              <a:rPr lang="en-US" sz="2800" b="1" i="1" dirty="0"/>
              <a:t> -  Josh. 24:14</a:t>
            </a:r>
          </a:p>
          <a:p>
            <a:pPr lvl="1"/>
            <a:r>
              <a:rPr lang="en-US" sz="2800" b="1" i="1" dirty="0"/>
              <a:t> Canaanite </a:t>
            </a:r>
            <a:r>
              <a:rPr lang="ja-JP" altLang="en-US" sz="2800" b="1" i="1" dirty="0"/>
              <a:t>“</a:t>
            </a:r>
            <a:r>
              <a:rPr lang="en-US" sz="2800" b="1" i="1" dirty="0"/>
              <a:t>gods</a:t>
            </a:r>
            <a:r>
              <a:rPr lang="ja-JP" altLang="en-US" sz="2800" b="1" i="1" dirty="0"/>
              <a:t>”</a:t>
            </a:r>
            <a:r>
              <a:rPr lang="en-US" sz="2800" b="1" i="1" dirty="0"/>
              <a:t> -  Judges 2:12</a:t>
            </a:r>
          </a:p>
          <a:p>
            <a:pPr lvl="1"/>
            <a:r>
              <a:rPr lang="en-US" sz="2800" b="1" i="1" dirty="0"/>
              <a:t> Apathy, Discouragement - Haggai</a:t>
            </a:r>
          </a:p>
          <a:p>
            <a:pPr lvl="1"/>
            <a:r>
              <a:rPr lang="en-US" sz="2800" b="1" i="1" dirty="0"/>
              <a:t> Spiritual Pride - Matthew 23</a:t>
            </a:r>
          </a:p>
          <a:p>
            <a:pPr lvl="1"/>
            <a:r>
              <a:rPr lang="en-US" sz="2800" b="1" i="1" dirty="0"/>
              <a:t> Judaizing teachers - Galatians</a:t>
            </a:r>
          </a:p>
          <a:p>
            <a:pPr lvl="1"/>
            <a:r>
              <a:rPr lang="en-US" sz="2800" b="1" i="1" dirty="0"/>
              <a:t> Gnosticism - 1 John, 1,2 Corinthians</a:t>
            </a:r>
          </a:p>
          <a:p>
            <a:pPr lvl="1"/>
            <a:r>
              <a:rPr lang="en-US" sz="2800" b="1" i="1" dirty="0"/>
              <a:t> Persecution - Revelation</a:t>
            </a:r>
          </a:p>
          <a:p>
            <a:pPr lvl="1"/>
            <a:endParaRPr lang="en-US" sz="2800" i="1" dirty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686800" cy="1828800"/>
          </a:xfrm>
        </p:spPr>
        <p:txBody>
          <a:bodyPr/>
          <a:lstStyle/>
          <a:p>
            <a:r>
              <a:rPr lang="en-US" sz="4000" dirty="0"/>
              <a:t>2. Different enemies threaten more at different stages...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209800"/>
            <a:ext cx="10363200" cy="533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D09FF"/>
              </a:buClr>
            </a:pPr>
            <a:r>
              <a:rPr lang="en-US" sz="3600" dirty="0"/>
              <a:t>In </a:t>
            </a:r>
            <a:r>
              <a:rPr lang="ja-JP" altLang="en-US" sz="3600" dirty="0">
                <a:latin typeface="Arial"/>
              </a:rPr>
              <a:t>“</a:t>
            </a:r>
            <a:r>
              <a:rPr lang="en-US" sz="3600" dirty="0"/>
              <a:t>recent</a:t>
            </a:r>
            <a:r>
              <a:rPr lang="ja-JP" altLang="en-US" sz="3600" dirty="0">
                <a:latin typeface="Arial"/>
              </a:rPr>
              <a:t>”</a:t>
            </a:r>
            <a:r>
              <a:rPr lang="en-US" sz="3600" dirty="0"/>
              <a:t> history - known disciples:</a:t>
            </a:r>
          </a:p>
          <a:p>
            <a:pPr lvl="1">
              <a:lnSpc>
                <a:spcPct val="90000"/>
              </a:lnSpc>
              <a:buClr>
                <a:srgbClr val="1207FF"/>
              </a:buClr>
            </a:pPr>
            <a:r>
              <a:rPr lang="en-US" i="1" dirty="0"/>
              <a:t> </a:t>
            </a:r>
            <a:r>
              <a:rPr lang="en-US" sz="2800" i="1" dirty="0">
                <a:solidFill>
                  <a:schemeClr val="tx2"/>
                </a:solidFill>
              </a:rPr>
              <a:t>1800 - 1860  -  Denominations</a:t>
            </a:r>
          </a:p>
          <a:p>
            <a:pPr lvl="1">
              <a:lnSpc>
                <a:spcPct val="90000"/>
              </a:lnSpc>
              <a:buClr>
                <a:srgbClr val="1207FF"/>
              </a:buClr>
            </a:pPr>
            <a:r>
              <a:rPr lang="en-US" sz="2800" i="1" dirty="0">
                <a:solidFill>
                  <a:schemeClr val="tx2"/>
                </a:solidFill>
              </a:rPr>
              <a:t> 1860 - 1900  -  Prosperity, Desire to copy denominations</a:t>
            </a:r>
          </a:p>
          <a:p>
            <a:pPr lvl="1">
              <a:lnSpc>
                <a:spcPct val="90000"/>
              </a:lnSpc>
              <a:buClr>
                <a:srgbClr val="1207FF"/>
              </a:buClr>
            </a:pPr>
            <a:r>
              <a:rPr lang="en-US" sz="2800" i="1" dirty="0">
                <a:solidFill>
                  <a:schemeClr val="tx2"/>
                </a:solidFill>
              </a:rPr>
              <a:t> 1900 - 1950  -  Infighting</a:t>
            </a:r>
          </a:p>
          <a:p>
            <a:pPr lvl="1">
              <a:lnSpc>
                <a:spcPct val="90000"/>
              </a:lnSpc>
              <a:buClr>
                <a:srgbClr val="1207FF"/>
              </a:buClr>
            </a:pPr>
            <a:r>
              <a:rPr lang="en-US" sz="2800" i="1" dirty="0">
                <a:solidFill>
                  <a:schemeClr val="tx2"/>
                </a:solidFill>
              </a:rPr>
              <a:t> 1950 - 1970  -  Prosperity, Desire to copy denominations</a:t>
            </a:r>
          </a:p>
          <a:p>
            <a:pPr lvl="1">
              <a:lnSpc>
                <a:spcPct val="90000"/>
              </a:lnSpc>
              <a:buClr>
                <a:srgbClr val="1207FF"/>
              </a:buClr>
            </a:pPr>
            <a:r>
              <a:rPr lang="en-US" sz="2800" i="1" dirty="0">
                <a:solidFill>
                  <a:schemeClr val="tx2"/>
                </a:solidFill>
              </a:rPr>
              <a:t> 1970 - 2000  -  Infighting</a:t>
            </a:r>
          </a:p>
          <a:p>
            <a:pPr lvl="1">
              <a:lnSpc>
                <a:spcPct val="90000"/>
              </a:lnSpc>
              <a:buClr>
                <a:srgbClr val="1207FF"/>
              </a:buClr>
            </a:pPr>
            <a:r>
              <a:rPr lang="en-US" sz="2800" i="1" dirty="0">
                <a:solidFill>
                  <a:schemeClr val="tx2"/>
                </a:solidFill>
              </a:rPr>
              <a:t> 2000 -    	Worldliness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2256</TotalTime>
  <Words>649</Words>
  <Application>Microsoft Macintosh PowerPoint</Application>
  <PresentationFormat>Widescreen</PresentationFormat>
  <Paragraphs>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News Gothic MT</vt:lpstr>
      <vt:lpstr>Times</vt:lpstr>
      <vt:lpstr>Wingdings 2</vt:lpstr>
      <vt:lpstr>Breeze</vt:lpstr>
      <vt:lpstr>The three greatest spiritual enemies that threatens God’s people?</vt:lpstr>
      <vt:lpstr>Four Facts  About Spiritual Enemies</vt:lpstr>
      <vt:lpstr>1. You need to recognize that you have them!</vt:lpstr>
      <vt:lpstr>1. You need to recognize that you have them!</vt:lpstr>
      <vt:lpstr>1. You need to recognize them!</vt:lpstr>
      <vt:lpstr>2. Different enemies threaten more at different stages...</vt:lpstr>
      <vt:lpstr>Titus 2 – Different threats at different stages of life</vt:lpstr>
      <vt:lpstr>2. Different enemies threaten more at different stages...</vt:lpstr>
      <vt:lpstr>2. Different enemies threaten more at different stages...</vt:lpstr>
      <vt:lpstr>3. Different generations often fear different enemies</vt:lpstr>
      <vt:lpstr>3. Different generations often fear different enemies</vt:lpstr>
      <vt:lpstr>3. Different generations often fear different enemies</vt:lpstr>
      <vt:lpstr>4. The enemy that “gets us” is usually the one we don’t fear. </vt:lpstr>
      <vt:lpstr>4. The enemy that “gets us” is usually the one we don’t fear. </vt:lpstr>
      <vt:lpstr>4. The enemy that “gets us” is usually the one we don’t fear. </vt:lpstr>
      <vt:lpstr>Satan’s 10 most effective weapons</vt:lpstr>
      <vt:lpstr>Satan’s 10 most effective weapons</vt:lpstr>
      <vt:lpstr>Enemies Beyond Our Comprehension</vt:lpstr>
      <vt:lpstr>Enemies Beyond Our Comprehension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 Hall</dc:creator>
  <cp:lastModifiedBy>Paul Finney</cp:lastModifiedBy>
  <cp:revision>37</cp:revision>
  <dcterms:created xsi:type="dcterms:W3CDTF">2011-12-23T22:48:49Z</dcterms:created>
  <dcterms:modified xsi:type="dcterms:W3CDTF">2023-06-04T03:15:29Z</dcterms:modified>
</cp:coreProperties>
</file>