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06C6-F14B-4E89-863B-10FED9496D9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B729-3E16-4534-81C4-2C7380BB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4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06C6-F14B-4E89-863B-10FED9496D9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B729-3E16-4534-81C4-2C7380BB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2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06C6-F14B-4E89-863B-10FED9496D9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B729-3E16-4534-81C4-2C7380BB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2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06C6-F14B-4E89-863B-10FED9496D9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B729-3E16-4534-81C4-2C7380BB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4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06C6-F14B-4E89-863B-10FED9496D9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B729-3E16-4534-81C4-2C7380BB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1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06C6-F14B-4E89-863B-10FED9496D9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B729-3E16-4534-81C4-2C7380BB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7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06C6-F14B-4E89-863B-10FED9496D9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B729-3E16-4534-81C4-2C7380BB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1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06C6-F14B-4E89-863B-10FED9496D9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B729-3E16-4534-81C4-2C7380BB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1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06C6-F14B-4E89-863B-10FED9496D9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B729-3E16-4534-81C4-2C7380BB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7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06C6-F14B-4E89-863B-10FED9496D9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B729-3E16-4534-81C4-2C7380BB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1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06C6-F14B-4E89-863B-10FED9496D9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B729-3E16-4534-81C4-2C7380BB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7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E06C6-F14B-4E89-863B-10FED9496D9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6B729-3E16-4534-81C4-2C7380BB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800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87C6485-09BC-E5EE-94D7-D976456092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87" t="3439" r="21757" b="-1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74703A-0463-80C6-0B33-C634EEE996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latin typeface="American Purpose" pitchFamily="2" charset="0"/>
              </a:rPr>
              <a:t>Training for Righteousness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F53DE4-913B-9FE0-6011-05BF014BE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atin typeface="American Purpose" pitchFamily="2" charset="0"/>
              </a:rPr>
              <a:t>1 Timothy 4:7-8</a:t>
            </a: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901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054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C22B724-0FAD-53F1-F1F5-A2C6528B12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0AB15DB-9778-C18E-66B8-4A45660F3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210070"/>
            <a:ext cx="11567160" cy="1458119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ln w="12700">
                  <a:solidFill>
                    <a:srgbClr val="0070C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 Purpose" pitchFamily="2" charset="0"/>
              </a:rPr>
              <a:t>Training for Righteousness</a:t>
            </a:r>
            <a:endParaRPr lang="en-US" sz="7200" dirty="0">
              <a:ln w="12700">
                <a:solidFill>
                  <a:srgbClr val="0070C0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0809E2-04EC-41AA-D7DC-1A5C5A2A3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267" y="1568169"/>
            <a:ext cx="5817533" cy="4521914"/>
          </a:xfrm>
          <a:solidFill>
            <a:srgbClr val="595959">
              <a:alpha val="80000"/>
            </a:srgbClr>
          </a:solidFill>
          <a:ln w="38100"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FFFFFF"/>
                </a:solidFill>
              </a:rPr>
              <a:t>1 Tim 4:7-8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FF"/>
                </a:solidFill>
              </a:rPr>
              <a:t>What? </a:t>
            </a:r>
            <a:r>
              <a:rPr lang="en-US" sz="2400" dirty="0">
                <a:solidFill>
                  <a:srgbClr val="FFFFFF"/>
                </a:solidFill>
              </a:rPr>
              <a:t>Training involves small repetitive habits that make small changes over time…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FF"/>
                </a:solidFill>
              </a:rPr>
              <a:t>Why?</a:t>
            </a:r>
            <a:r>
              <a:rPr lang="en-US" sz="2400" dirty="0">
                <a:solidFill>
                  <a:srgbClr val="FFFFFF"/>
                </a:solidFill>
              </a:rPr>
              <a:t> In preparation for a battle/event that 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will require skills to conquer/succeed.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FF"/>
                </a:solidFill>
              </a:rPr>
              <a:t>Illustration:</a:t>
            </a:r>
            <a:r>
              <a:rPr lang="en-US" sz="2400" dirty="0">
                <a:solidFill>
                  <a:srgbClr val="FFFFFF"/>
                </a:solidFill>
              </a:rPr>
              <a:t> Physically fit for emergency.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Jesus’ View of The Event </a:t>
            </a:r>
            <a:r>
              <a:rPr lang="en-US" sz="2400" b="1" dirty="0">
                <a:solidFill>
                  <a:srgbClr val="FFFFFF"/>
                </a:solidFill>
              </a:rPr>
              <a:t>[John 12:27-28]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Jesus, Peter, &amp; Prayer </a:t>
            </a:r>
            <a:r>
              <a:rPr lang="en-US" sz="2400" b="1" dirty="0">
                <a:solidFill>
                  <a:srgbClr val="FFFFFF"/>
                </a:solidFill>
              </a:rPr>
              <a:t>[Matt 26:30-46, 57-75]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FFFF"/>
                </a:solidFill>
              </a:rPr>
              <a:t>What small disciplines will we do, 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to yield GREAT strength to deliver? </a:t>
            </a:r>
          </a:p>
        </p:txBody>
      </p:sp>
    </p:spTree>
    <p:extLst>
      <p:ext uri="{BB962C8B-B14F-4D97-AF65-F5344CB8AC3E}">
        <p14:creationId xmlns:p14="http://schemas.microsoft.com/office/powerpoint/2010/main" val="414145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74</TotalTime>
  <Words>89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American Purpose</vt:lpstr>
      <vt:lpstr>Arial</vt:lpstr>
      <vt:lpstr>Calibri</vt:lpstr>
      <vt:lpstr>Calibri Light</vt:lpstr>
      <vt:lpstr>Office Theme</vt:lpstr>
      <vt:lpstr>Training for Righteousness</vt:lpstr>
      <vt:lpstr>Training for Righteousness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for Righteousness</dc:title>
  <dc:creator>Coulter Wickerham</dc:creator>
  <cp:lastModifiedBy>Coulter Wickerham</cp:lastModifiedBy>
  <cp:revision>8</cp:revision>
  <dcterms:created xsi:type="dcterms:W3CDTF">2023-05-07T04:35:53Z</dcterms:created>
  <dcterms:modified xsi:type="dcterms:W3CDTF">2023-05-07T13:17:00Z</dcterms:modified>
</cp:coreProperties>
</file>