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654" r:id="rId2"/>
    <p:sldId id="2655" r:id="rId3"/>
    <p:sldId id="2656" r:id="rId4"/>
    <p:sldId id="2657" r:id="rId5"/>
    <p:sldId id="2658" r:id="rId6"/>
    <p:sldId id="2659" r:id="rId7"/>
    <p:sldId id="2660" r:id="rId8"/>
    <p:sldId id="2661" r:id="rId9"/>
    <p:sldId id="2662" r:id="rId10"/>
    <p:sldId id="2663" r:id="rId11"/>
    <p:sldId id="2664" r:id="rId12"/>
    <p:sldId id="2665" r:id="rId13"/>
    <p:sldId id="2666" r:id="rId14"/>
    <p:sldId id="2667" r:id="rId15"/>
    <p:sldId id="26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E1C30-CFFF-A54B-8516-2928161E2E96}" type="datetimeFigureOut">
              <a:rPr lang="en-US" smtClean="0"/>
              <a:t>5/21/23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BFC0F-7E06-8340-8C44-4F2EE042BCAE}" type="slidenum">
              <a:rPr lang="en-US" smtClean="0"/>
              <a:t>‹#›</a:t>
            </a:fld>
            <a:endParaRPr lang="en-US"/>
          </a:p>
        </p:txBody>
      </p:sp>
    </p:spTree>
    <p:extLst>
      <p:ext uri="{BB962C8B-B14F-4D97-AF65-F5344CB8AC3E}">
        <p14:creationId xmlns:p14="http://schemas.microsoft.com/office/powerpoint/2010/main" val="37248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411354B-74B6-2FE8-4D5B-CB0884DB8C8A}"/>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E3135-B362-2D46-BE11-7820E6C235AB}"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38B9ABBE-3370-BCFE-2B74-C991D6618422}"/>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3C343EE-CDED-78F3-C392-D1B4F5EC8599}"/>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1AEBA37-C2FB-563B-BDC4-7174CA5CECCB}"/>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EEC59C13-F098-7A46-919C-9C931973B064}"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6C20FCB1-97D9-56B7-33EC-CFC816BFBD0A}"/>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E782B06-5ABD-DCB8-7AC5-157AFB29A5F8}"/>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52ABFB2-9A9B-F6DB-495A-4AC44D537F29}"/>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68EDCEF-410E-6640-B124-9F4F101E3AFA}"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9E01BDC0-E755-CCA9-90C0-CF96E3817582}"/>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FF8F132-F184-6B55-976D-402FDB49ED10}"/>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F2ED00B-E897-19AC-BC3F-32C02A06534B}"/>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161CF4FF-3468-E64C-A517-8E14F8FC5E41}"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53C59029-4A9B-E603-587B-30B5C8FE9848}"/>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D22DEAE0-359F-47EF-675E-977F63BCFD90}"/>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A030404-F547-6805-9B2B-373AEC9F476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EBF00D1-2DA9-0D49-8742-97F4E8619ED6}"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13</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672C1CB1-1DCD-3970-407A-C7ACAAB09D50}"/>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0246137-4945-49D9-AE0D-BD96EFDF02A0}"/>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36D9A37-0DA5-2CBC-7E9C-D40600A86FAB}"/>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647C1FF-742E-7445-8CE9-2EA48D9774C7}"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95FE60CB-AF6D-78DA-D374-197B30CC0B23}"/>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3170813-2F3A-69B1-1972-56F03E2F1C53}"/>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8708F66-D7BA-C03A-5D10-D92061181174}"/>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797BD41F-0C18-AA4B-9349-4F1DFA9F5D74}"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8524F651-25B2-614B-8E1D-ABEB8443A53D}"/>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A1AF142-19EB-D60C-5EB6-315AF2EC8259}"/>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BB53167-E79E-1721-5602-18167EBCFBFD}"/>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B13B3297-C6F5-EA43-9816-884253B60BB3}"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86219F8A-D16C-E390-A89B-7D4204E99FE2}"/>
              </a:ext>
            </a:extLst>
          </p:cNvPr>
          <p:cNvSpPr>
            <a:spLocks noGrp="1" noRot="1" noChangeAspect="1" noResize="1"/>
          </p:cNvSpPr>
          <p:nvPr>
            <p:ph type="sldImg"/>
          </p:nvPr>
        </p:nvSpPr>
        <p:spPr>
          <a:xfrm>
            <a:off x="1371600" y="763588"/>
            <a:ext cx="50276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64FB400-B50A-9B47-5917-0970073466E8}"/>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3FDF1B2-0CF9-7BD8-6628-FECC3ABCB4F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2EA346B7-34DA-C94F-88E1-2ACDF468016C}"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8D0D77ED-7BD9-BB6C-9156-B4DA581E191E}"/>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09653CD-DFEB-7992-BC59-206D7CE556C2}"/>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C2346F2-2B16-0E53-0799-30AFC0A5B111}"/>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2C449644-EA7E-514D-84A4-9FC959E2FE16}"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D8B0421E-4134-0750-B178-387FFED39D83}"/>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DCCD0B32-31B8-1FE3-EE53-438F41146E3B}"/>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5912D6F-8BE6-A803-7328-03E85B5C02A4}"/>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C26E2803-7D21-AE4A-AA20-582834E08F5B}"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85F9F5C2-BE99-6233-68B4-EBEA15CB11ED}"/>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6910BD4-EC8F-2A1A-8E9B-973E4292B0EC}"/>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DD21011-88C8-A9ED-19D7-69EB59B961D7}"/>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200AF88-8224-FD45-B2B2-B3DF826B4F2D}"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291F7D5C-E283-5CBE-F7AB-182B4EAFCA11}"/>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2CCA124-23FD-2F34-6915-779E917E3619}"/>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B73137-1A48-5D77-9265-D9BEAB050870}"/>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31381849-F9C0-7343-9699-E3F6572C1209}"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BA89A58B-F8BB-195D-8FFF-2E8E1E41F249}"/>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9D48405-04AD-42D3-3BFD-63A41C63E555}"/>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5E68CB4-AA2B-7322-A141-51601428F46E}"/>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74B574CF-0BD1-8642-8E27-59337158D1B6}"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08D992EB-CDAF-E831-B1AF-33D278C94F2A}"/>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936249D-ED3B-84C5-F026-DD333BE79CD8}"/>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60EC3F7-B7F2-72CC-A56A-635D54F156E3}"/>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663CE8F-C4D9-164E-A71B-D92BC77FB25B}" type="slidenum">
              <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Times New Roman" pitchFamily="18"/>
              <a:ea typeface="+mn-ea"/>
              <a:cs typeface="Tahoma" pitchFamily="2"/>
            </a:endParaRPr>
          </a:p>
        </p:txBody>
      </p:sp>
      <p:sp>
        <p:nvSpPr>
          <p:cNvPr id="2" name="Slide Image Placeholder 1">
            <a:extLst>
              <a:ext uri="{FF2B5EF4-FFF2-40B4-BE49-F238E27FC236}">
                <a16:creationId xmlns:a16="http://schemas.microsoft.com/office/drawing/2014/main" id="{39350ABE-97CA-FD74-F22C-F4A0A57F17EF}"/>
              </a:ext>
            </a:extLst>
          </p:cNvPr>
          <p:cNvSpPr>
            <a:spLocks noGrp="1" noRot="1" noChangeAspect="1" noResize="1"/>
          </p:cNvSpPr>
          <p:nvPr>
            <p:ph type="sldImg"/>
          </p:nvPr>
        </p:nvSpPr>
        <p:spPr>
          <a:xfrm>
            <a:off x="533400" y="763588"/>
            <a:ext cx="6704013"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22AA647-ECA9-2204-BA2E-E9938BA92555}"/>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D7205-C409-F4DE-4231-EFD500D9FA54}"/>
              </a:ext>
            </a:extLst>
          </p:cNvPr>
          <p:cNvSpPr>
            <a:spLocks noGrp="1"/>
          </p:cNvSpPr>
          <p:nvPr>
            <p:ph type="ctrTitle"/>
          </p:nvPr>
        </p:nvSpPr>
        <p:spPr>
          <a:xfrm>
            <a:off x="1524960" y="1122847"/>
            <a:ext cx="9144001" cy="2386768"/>
          </a:xfrm>
        </p:spPr>
        <p:txBody>
          <a:bodyPr anchor="b"/>
          <a:lstStyle>
            <a:lvl1pPr algn="ctr">
              <a:defRPr sz="5441"/>
            </a:lvl1pPr>
          </a:lstStyle>
          <a:p>
            <a:r>
              <a:rPr lang="en-US"/>
              <a:t>Click to edit Master title style</a:t>
            </a:r>
          </a:p>
        </p:txBody>
      </p:sp>
      <p:sp>
        <p:nvSpPr>
          <p:cNvPr id="3" name="Subtitle 2">
            <a:extLst>
              <a:ext uri="{FF2B5EF4-FFF2-40B4-BE49-F238E27FC236}">
                <a16:creationId xmlns:a16="http://schemas.microsoft.com/office/drawing/2014/main" id="{F394AB10-C7B2-2A2B-ADAE-C93892C82703}"/>
              </a:ext>
            </a:extLst>
          </p:cNvPr>
          <p:cNvSpPr>
            <a:spLocks noGrp="1"/>
          </p:cNvSpPr>
          <p:nvPr>
            <p:ph type="subTitle" idx="1"/>
          </p:nvPr>
        </p:nvSpPr>
        <p:spPr>
          <a:xfrm>
            <a:off x="1524960" y="3601746"/>
            <a:ext cx="9144001" cy="1655479"/>
          </a:xfrm>
        </p:spPr>
        <p:txBody>
          <a:bodyPr/>
          <a:lstStyle>
            <a:lvl1pPr marL="0" indent="0" algn="ctr">
              <a:buNone/>
              <a:defRPr sz="2176"/>
            </a:lvl1pPr>
            <a:lvl2pPr marL="414589" indent="0" algn="ctr">
              <a:buNone/>
              <a:defRPr sz="1814"/>
            </a:lvl2pPr>
            <a:lvl3pPr marL="829178" indent="0" algn="ctr">
              <a:buNone/>
              <a:defRPr sz="1632"/>
            </a:lvl3pPr>
            <a:lvl4pPr marL="1243767" indent="0" algn="ctr">
              <a:buNone/>
              <a:defRPr sz="1451"/>
            </a:lvl4pPr>
            <a:lvl5pPr marL="1658356" indent="0" algn="ctr">
              <a:buNone/>
              <a:defRPr sz="1451"/>
            </a:lvl5pPr>
            <a:lvl6pPr marL="2072945" indent="0" algn="ctr">
              <a:buNone/>
              <a:defRPr sz="1451"/>
            </a:lvl6pPr>
            <a:lvl7pPr marL="2487534" indent="0" algn="ctr">
              <a:buNone/>
              <a:defRPr sz="1451"/>
            </a:lvl7pPr>
            <a:lvl8pPr marL="2902123" indent="0" algn="ctr">
              <a:buNone/>
              <a:defRPr sz="1451"/>
            </a:lvl8pPr>
            <a:lvl9pPr marL="3316712" indent="0" algn="ctr">
              <a:buNone/>
              <a:defRPr sz="1451"/>
            </a:lvl9pPr>
          </a:lstStyle>
          <a:p>
            <a:r>
              <a:rPr lang="en-US"/>
              <a:t>Click to edit Master subtitle style</a:t>
            </a:r>
          </a:p>
        </p:txBody>
      </p:sp>
      <p:sp>
        <p:nvSpPr>
          <p:cNvPr id="4" name="Date Placeholder 3">
            <a:extLst>
              <a:ext uri="{FF2B5EF4-FFF2-40B4-BE49-F238E27FC236}">
                <a16:creationId xmlns:a16="http://schemas.microsoft.com/office/drawing/2014/main" id="{5D60AF48-6746-5A3C-C701-4D63C55AC736}"/>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57518A8F-D9C0-AAA7-7B6A-D074C786779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CC37A44F-07F7-993E-C30F-1546E8C47F64}"/>
              </a:ext>
            </a:extLst>
          </p:cNvPr>
          <p:cNvSpPr>
            <a:spLocks noGrp="1"/>
          </p:cNvSpPr>
          <p:nvPr>
            <p:ph type="sldNum" sz="quarter" idx="12"/>
          </p:nvPr>
        </p:nvSpPr>
        <p:spPr/>
        <p:txBody>
          <a:bodyPr/>
          <a:lstStyle/>
          <a:p>
            <a:pPr lvl="0"/>
            <a:fld id="{D1064B6C-77BA-F648-8072-6C83D474C2A0}" type="slidenum">
              <a:t>‹#›</a:t>
            </a:fld>
            <a:endParaRPr lang="en-US"/>
          </a:p>
        </p:txBody>
      </p:sp>
    </p:spTree>
    <p:extLst>
      <p:ext uri="{BB962C8B-B14F-4D97-AF65-F5344CB8AC3E}">
        <p14:creationId xmlns:p14="http://schemas.microsoft.com/office/powerpoint/2010/main" val="310776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8D359-BF24-71E3-9C9C-A12095DA90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4506CC-57DE-6465-E287-8E9DF06BD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A1FDD-9DB0-703F-5298-32E5D78F7D34}"/>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BA833BCB-242F-F8F1-1DC2-09D34FD242A4}"/>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2CD727D7-3117-E1FB-1086-2BD3741FE7F0}"/>
              </a:ext>
            </a:extLst>
          </p:cNvPr>
          <p:cNvSpPr>
            <a:spLocks noGrp="1"/>
          </p:cNvSpPr>
          <p:nvPr>
            <p:ph type="sldNum" sz="quarter" idx="12"/>
          </p:nvPr>
        </p:nvSpPr>
        <p:spPr/>
        <p:txBody>
          <a:bodyPr/>
          <a:lstStyle/>
          <a:p>
            <a:pPr lvl="0"/>
            <a:fld id="{DB0444E4-DB0C-5D4E-A16C-E66F7ACAB5A9}" type="slidenum">
              <a:t>‹#›</a:t>
            </a:fld>
            <a:endParaRPr lang="en-US"/>
          </a:p>
        </p:txBody>
      </p:sp>
    </p:spTree>
    <p:extLst>
      <p:ext uri="{BB962C8B-B14F-4D97-AF65-F5344CB8AC3E}">
        <p14:creationId xmlns:p14="http://schemas.microsoft.com/office/powerpoint/2010/main" val="328692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02313F-5B76-2087-8567-119D72F2CB00}"/>
              </a:ext>
            </a:extLst>
          </p:cNvPr>
          <p:cNvSpPr>
            <a:spLocks noGrp="1"/>
          </p:cNvSpPr>
          <p:nvPr>
            <p:ph type="title" orient="vert"/>
          </p:nvPr>
        </p:nvSpPr>
        <p:spPr>
          <a:xfrm>
            <a:off x="8708023" y="489446"/>
            <a:ext cx="2612023" cy="473466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25183C-8A4D-D33E-35F1-5D5C0DF1D0F8}"/>
              </a:ext>
            </a:extLst>
          </p:cNvPr>
          <p:cNvSpPr>
            <a:spLocks noGrp="1"/>
          </p:cNvSpPr>
          <p:nvPr>
            <p:ph type="body" orient="vert" idx="1"/>
          </p:nvPr>
        </p:nvSpPr>
        <p:spPr>
          <a:xfrm>
            <a:off x="870035" y="489446"/>
            <a:ext cx="7653610" cy="47346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4348E-D993-FA12-35DE-5A0ADB94C0E0}"/>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D1370C99-AAFC-9397-3A83-F265916CDB5A}"/>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9FD60954-14E3-7DA0-00B0-C141794AE3B9}"/>
              </a:ext>
            </a:extLst>
          </p:cNvPr>
          <p:cNvSpPr>
            <a:spLocks noGrp="1"/>
          </p:cNvSpPr>
          <p:nvPr>
            <p:ph type="sldNum" sz="quarter" idx="12"/>
          </p:nvPr>
        </p:nvSpPr>
        <p:spPr/>
        <p:txBody>
          <a:bodyPr/>
          <a:lstStyle/>
          <a:p>
            <a:pPr lvl="0"/>
            <a:fld id="{9F4180AA-39D1-2F4F-9DCA-4155CBFE1FE0}" type="slidenum">
              <a:t>‹#›</a:t>
            </a:fld>
            <a:endParaRPr lang="en-US"/>
          </a:p>
        </p:txBody>
      </p:sp>
    </p:spTree>
    <p:extLst>
      <p:ext uri="{BB962C8B-B14F-4D97-AF65-F5344CB8AC3E}">
        <p14:creationId xmlns:p14="http://schemas.microsoft.com/office/powerpoint/2010/main" val="8901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28ED-1698-6A86-D19A-6B66FF010E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F9AE38-631E-6E0B-FC86-9691A18D81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DE0C2-FCE7-ED48-465B-98E077523224}"/>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4C4A0BD5-E1A6-FE4B-2B57-4F46E45E2CF8}"/>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90237BF2-73AB-3D4F-AD65-7D420B0F1713}"/>
              </a:ext>
            </a:extLst>
          </p:cNvPr>
          <p:cNvSpPr>
            <a:spLocks noGrp="1"/>
          </p:cNvSpPr>
          <p:nvPr>
            <p:ph type="sldNum" sz="quarter" idx="12"/>
          </p:nvPr>
        </p:nvSpPr>
        <p:spPr/>
        <p:txBody>
          <a:bodyPr/>
          <a:lstStyle/>
          <a:p>
            <a:pPr lvl="0"/>
            <a:fld id="{444FAD63-F778-F641-B9D4-FCD0FFB10A63}" type="slidenum">
              <a:t>‹#›</a:t>
            </a:fld>
            <a:endParaRPr lang="en-US"/>
          </a:p>
        </p:txBody>
      </p:sp>
    </p:spTree>
    <p:extLst>
      <p:ext uri="{BB962C8B-B14F-4D97-AF65-F5344CB8AC3E}">
        <p14:creationId xmlns:p14="http://schemas.microsoft.com/office/powerpoint/2010/main" val="208141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E14EE-B970-B7DC-1F16-AC3193FB0BC5}"/>
              </a:ext>
            </a:extLst>
          </p:cNvPr>
          <p:cNvSpPr>
            <a:spLocks noGrp="1"/>
          </p:cNvSpPr>
          <p:nvPr>
            <p:ph type="title"/>
          </p:nvPr>
        </p:nvSpPr>
        <p:spPr>
          <a:xfrm>
            <a:off x="831623" y="1710181"/>
            <a:ext cx="10515311" cy="2851742"/>
          </a:xfrm>
        </p:spPr>
        <p:txBody>
          <a:bodyPr anchor="b"/>
          <a:lstStyle>
            <a:lvl1pPr>
              <a:defRPr sz="5441"/>
            </a:lvl1pPr>
          </a:lstStyle>
          <a:p>
            <a:r>
              <a:rPr lang="en-US"/>
              <a:t>Click to edit Master title style</a:t>
            </a:r>
          </a:p>
        </p:txBody>
      </p:sp>
      <p:sp>
        <p:nvSpPr>
          <p:cNvPr id="3" name="Text Placeholder 2">
            <a:extLst>
              <a:ext uri="{FF2B5EF4-FFF2-40B4-BE49-F238E27FC236}">
                <a16:creationId xmlns:a16="http://schemas.microsoft.com/office/drawing/2014/main" id="{E87C1D50-AA93-47DD-6A9D-273797909746}"/>
              </a:ext>
            </a:extLst>
          </p:cNvPr>
          <p:cNvSpPr>
            <a:spLocks noGrp="1"/>
          </p:cNvSpPr>
          <p:nvPr>
            <p:ph type="body" idx="1"/>
          </p:nvPr>
        </p:nvSpPr>
        <p:spPr>
          <a:xfrm>
            <a:off x="831623" y="4589275"/>
            <a:ext cx="10515311" cy="1500008"/>
          </a:xfrm>
        </p:spPr>
        <p:txBody>
          <a:bodyPr/>
          <a:lstStyle>
            <a:lvl1pPr marL="0" indent="0">
              <a:buNone/>
              <a:defRPr sz="2176">
                <a:solidFill>
                  <a:schemeClr val="tx1">
                    <a:tint val="75000"/>
                  </a:schemeClr>
                </a:solidFill>
              </a:defRPr>
            </a:lvl1pPr>
            <a:lvl2pPr marL="414589" indent="0">
              <a:buNone/>
              <a:defRPr sz="1814">
                <a:solidFill>
                  <a:schemeClr val="tx1">
                    <a:tint val="75000"/>
                  </a:schemeClr>
                </a:solidFill>
              </a:defRPr>
            </a:lvl2pPr>
            <a:lvl3pPr marL="829178" indent="0">
              <a:buNone/>
              <a:defRPr sz="1632">
                <a:solidFill>
                  <a:schemeClr val="tx1">
                    <a:tint val="75000"/>
                  </a:schemeClr>
                </a:solidFill>
              </a:defRPr>
            </a:lvl3pPr>
            <a:lvl4pPr marL="1243767" indent="0">
              <a:buNone/>
              <a:defRPr sz="1451">
                <a:solidFill>
                  <a:schemeClr val="tx1">
                    <a:tint val="75000"/>
                  </a:schemeClr>
                </a:solidFill>
              </a:defRPr>
            </a:lvl4pPr>
            <a:lvl5pPr marL="1658356" indent="0">
              <a:buNone/>
              <a:defRPr sz="1451">
                <a:solidFill>
                  <a:schemeClr val="tx1">
                    <a:tint val="75000"/>
                  </a:schemeClr>
                </a:solidFill>
              </a:defRPr>
            </a:lvl5pPr>
            <a:lvl6pPr marL="2072945" indent="0">
              <a:buNone/>
              <a:defRPr sz="1451">
                <a:solidFill>
                  <a:schemeClr val="tx1">
                    <a:tint val="75000"/>
                  </a:schemeClr>
                </a:solidFill>
              </a:defRPr>
            </a:lvl6pPr>
            <a:lvl7pPr marL="2487534" indent="0">
              <a:buNone/>
              <a:defRPr sz="1451">
                <a:solidFill>
                  <a:schemeClr val="tx1">
                    <a:tint val="75000"/>
                  </a:schemeClr>
                </a:solidFill>
              </a:defRPr>
            </a:lvl7pPr>
            <a:lvl8pPr marL="2902123" indent="0">
              <a:buNone/>
              <a:defRPr sz="1451">
                <a:solidFill>
                  <a:schemeClr val="tx1">
                    <a:tint val="75000"/>
                  </a:schemeClr>
                </a:solidFill>
              </a:defRPr>
            </a:lvl8pPr>
            <a:lvl9pPr marL="3316712" indent="0">
              <a:buNone/>
              <a:defRPr sz="145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C2369-C181-FC39-F774-3043083E9B4B}"/>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0FE79979-6A06-F5E6-D2C0-D47E31BA4D9C}"/>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36B636F2-BC6E-A972-BE52-CBF529DA8D88}"/>
              </a:ext>
            </a:extLst>
          </p:cNvPr>
          <p:cNvSpPr>
            <a:spLocks noGrp="1"/>
          </p:cNvSpPr>
          <p:nvPr>
            <p:ph type="sldNum" sz="quarter" idx="12"/>
          </p:nvPr>
        </p:nvSpPr>
        <p:spPr/>
        <p:txBody>
          <a:bodyPr/>
          <a:lstStyle/>
          <a:p>
            <a:pPr lvl="0"/>
            <a:fld id="{BEDFA138-9C53-1143-9DEC-2B9DB5BBF740}" type="slidenum">
              <a:t>‹#›</a:t>
            </a:fld>
            <a:endParaRPr lang="en-US"/>
          </a:p>
        </p:txBody>
      </p:sp>
    </p:spTree>
    <p:extLst>
      <p:ext uri="{BB962C8B-B14F-4D97-AF65-F5344CB8AC3E}">
        <p14:creationId xmlns:p14="http://schemas.microsoft.com/office/powerpoint/2010/main" val="298441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858D-28C8-9098-4CBC-2755DC96D3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6B2AE4-CCA2-16FE-7840-8FE06087B7CF}"/>
              </a:ext>
            </a:extLst>
          </p:cNvPr>
          <p:cNvSpPr>
            <a:spLocks noGrp="1"/>
          </p:cNvSpPr>
          <p:nvPr>
            <p:ph sz="half" idx="1"/>
          </p:nvPr>
        </p:nvSpPr>
        <p:spPr>
          <a:xfrm>
            <a:off x="870035" y="1795116"/>
            <a:ext cx="502430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30EBDD-7F23-72C7-A8EA-A5C43310FEA5}"/>
              </a:ext>
            </a:extLst>
          </p:cNvPr>
          <p:cNvSpPr>
            <a:spLocks noGrp="1"/>
          </p:cNvSpPr>
          <p:nvPr>
            <p:ph sz="half" idx="2"/>
          </p:nvPr>
        </p:nvSpPr>
        <p:spPr>
          <a:xfrm>
            <a:off x="6078715" y="1795116"/>
            <a:ext cx="502430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51DAE1-BA12-439F-2AF4-7445E149D736}"/>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D3ABFA9D-8C20-7CAA-AF40-6F771ED1C5C6}"/>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3FE4305D-F8B6-1F25-E90B-A8BF39A1F9CE}"/>
              </a:ext>
            </a:extLst>
          </p:cNvPr>
          <p:cNvSpPr>
            <a:spLocks noGrp="1"/>
          </p:cNvSpPr>
          <p:nvPr>
            <p:ph type="sldNum" sz="quarter" idx="12"/>
          </p:nvPr>
        </p:nvSpPr>
        <p:spPr/>
        <p:txBody>
          <a:bodyPr/>
          <a:lstStyle/>
          <a:p>
            <a:pPr lvl="0"/>
            <a:fld id="{6AAD9A04-8473-5C4B-91DA-94E54734C479}" type="slidenum">
              <a:t>‹#›</a:t>
            </a:fld>
            <a:endParaRPr lang="en-US"/>
          </a:p>
        </p:txBody>
      </p:sp>
    </p:spTree>
    <p:extLst>
      <p:ext uri="{BB962C8B-B14F-4D97-AF65-F5344CB8AC3E}">
        <p14:creationId xmlns:p14="http://schemas.microsoft.com/office/powerpoint/2010/main" val="177301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FA65C-D8D7-020B-AA68-99588AD7D545}"/>
              </a:ext>
            </a:extLst>
          </p:cNvPr>
          <p:cNvSpPr>
            <a:spLocks noGrp="1"/>
          </p:cNvSpPr>
          <p:nvPr>
            <p:ph type="title"/>
          </p:nvPr>
        </p:nvSpPr>
        <p:spPr>
          <a:xfrm>
            <a:off x="839305" y="365645"/>
            <a:ext cx="10515311" cy="132438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1D3E98-7CFC-C8F9-9D7B-4DFE9EA7003A}"/>
              </a:ext>
            </a:extLst>
          </p:cNvPr>
          <p:cNvSpPr>
            <a:spLocks noGrp="1"/>
          </p:cNvSpPr>
          <p:nvPr>
            <p:ph type="body" idx="1"/>
          </p:nvPr>
        </p:nvSpPr>
        <p:spPr>
          <a:xfrm>
            <a:off x="839305" y="1681390"/>
            <a:ext cx="5158745" cy="823421"/>
          </a:xfrm>
        </p:spPr>
        <p:txBody>
          <a:bodyPr anchor="b"/>
          <a:lstStyle>
            <a:lvl1pPr marL="0" indent="0">
              <a:buNone/>
              <a:defRPr sz="2176" b="1"/>
            </a:lvl1pPr>
            <a:lvl2pPr marL="414589" indent="0">
              <a:buNone/>
              <a:defRPr sz="1814" b="1"/>
            </a:lvl2pPr>
            <a:lvl3pPr marL="829178" indent="0">
              <a:buNone/>
              <a:defRPr sz="1632" b="1"/>
            </a:lvl3pPr>
            <a:lvl4pPr marL="1243767" indent="0">
              <a:buNone/>
              <a:defRPr sz="1451" b="1"/>
            </a:lvl4pPr>
            <a:lvl5pPr marL="1658356" indent="0">
              <a:buNone/>
              <a:defRPr sz="1451" b="1"/>
            </a:lvl5pPr>
            <a:lvl6pPr marL="2072945" indent="0">
              <a:buNone/>
              <a:defRPr sz="1451" b="1"/>
            </a:lvl6pPr>
            <a:lvl7pPr marL="2487534" indent="0">
              <a:buNone/>
              <a:defRPr sz="1451" b="1"/>
            </a:lvl7pPr>
            <a:lvl8pPr marL="2902123" indent="0">
              <a:buNone/>
              <a:defRPr sz="1451" b="1"/>
            </a:lvl8pPr>
            <a:lvl9pPr marL="3316712" indent="0">
              <a:buNone/>
              <a:defRPr sz="1451" b="1"/>
            </a:lvl9pPr>
          </a:lstStyle>
          <a:p>
            <a:pPr lvl="0"/>
            <a:r>
              <a:rPr lang="en-US"/>
              <a:t>Click to edit Master text styles</a:t>
            </a:r>
          </a:p>
        </p:txBody>
      </p:sp>
      <p:sp>
        <p:nvSpPr>
          <p:cNvPr id="4" name="Content Placeholder 3">
            <a:extLst>
              <a:ext uri="{FF2B5EF4-FFF2-40B4-BE49-F238E27FC236}">
                <a16:creationId xmlns:a16="http://schemas.microsoft.com/office/drawing/2014/main" id="{827966D4-4D07-DFFF-0318-3F04FE949428}"/>
              </a:ext>
            </a:extLst>
          </p:cNvPr>
          <p:cNvSpPr>
            <a:spLocks noGrp="1"/>
          </p:cNvSpPr>
          <p:nvPr>
            <p:ph sz="half" idx="2"/>
          </p:nvPr>
        </p:nvSpPr>
        <p:spPr>
          <a:xfrm>
            <a:off x="839305" y="2504811"/>
            <a:ext cx="5158745" cy="36852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020150-BBA2-8636-432D-432CE56DD3C5}"/>
              </a:ext>
            </a:extLst>
          </p:cNvPr>
          <p:cNvSpPr>
            <a:spLocks noGrp="1"/>
          </p:cNvSpPr>
          <p:nvPr>
            <p:ph type="body" sz="quarter" idx="3"/>
          </p:nvPr>
        </p:nvSpPr>
        <p:spPr>
          <a:xfrm>
            <a:off x="6172825" y="1681390"/>
            <a:ext cx="5181792" cy="823421"/>
          </a:xfrm>
        </p:spPr>
        <p:txBody>
          <a:bodyPr anchor="b"/>
          <a:lstStyle>
            <a:lvl1pPr marL="0" indent="0">
              <a:buNone/>
              <a:defRPr sz="2176" b="1"/>
            </a:lvl1pPr>
            <a:lvl2pPr marL="414589" indent="0">
              <a:buNone/>
              <a:defRPr sz="1814" b="1"/>
            </a:lvl2pPr>
            <a:lvl3pPr marL="829178" indent="0">
              <a:buNone/>
              <a:defRPr sz="1632" b="1"/>
            </a:lvl3pPr>
            <a:lvl4pPr marL="1243767" indent="0">
              <a:buNone/>
              <a:defRPr sz="1451" b="1"/>
            </a:lvl4pPr>
            <a:lvl5pPr marL="1658356" indent="0">
              <a:buNone/>
              <a:defRPr sz="1451" b="1"/>
            </a:lvl5pPr>
            <a:lvl6pPr marL="2072945" indent="0">
              <a:buNone/>
              <a:defRPr sz="1451" b="1"/>
            </a:lvl6pPr>
            <a:lvl7pPr marL="2487534" indent="0">
              <a:buNone/>
              <a:defRPr sz="1451" b="1"/>
            </a:lvl7pPr>
            <a:lvl8pPr marL="2902123" indent="0">
              <a:buNone/>
              <a:defRPr sz="1451" b="1"/>
            </a:lvl8pPr>
            <a:lvl9pPr marL="3316712" indent="0">
              <a:buNone/>
              <a:defRPr sz="1451" b="1"/>
            </a:lvl9pPr>
          </a:lstStyle>
          <a:p>
            <a:pPr lvl="0"/>
            <a:r>
              <a:rPr lang="en-US"/>
              <a:t>Click to edit Master text styles</a:t>
            </a:r>
          </a:p>
        </p:txBody>
      </p:sp>
      <p:sp>
        <p:nvSpPr>
          <p:cNvPr id="6" name="Content Placeholder 5">
            <a:extLst>
              <a:ext uri="{FF2B5EF4-FFF2-40B4-BE49-F238E27FC236}">
                <a16:creationId xmlns:a16="http://schemas.microsoft.com/office/drawing/2014/main" id="{CBEB4EC8-69E6-6801-6665-63E07493068E}"/>
              </a:ext>
            </a:extLst>
          </p:cNvPr>
          <p:cNvSpPr>
            <a:spLocks noGrp="1"/>
          </p:cNvSpPr>
          <p:nvPr>
            <p:ph sz="quarter" idx="4"/>
          </p:nvPr>
        </p:nvSpPr>
        <p:spPr>
          <a:xfrm>
            <a:off x="6172825" y="2504811"/>
            <a:ext cx="5181792" cy="36852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67E329-77C6-0380-5559-A079E36DAAA5}"/>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D348AACF-2FB2-6B88-B388-8AF5A0509A08}"/>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B7E6A472-1709-C141-A7F6-789FFCBB038F}"/>
              </a:ext>
            </a:extLst>
          </p:cNvPr>
          <p:cNvSpPr>
            <a:spLocks noGrp="1"/>
          </p:cNvSpPr>
          <p:nvPr>
            <p:ph type="sldNum" sz="quarter" idx="12"/>
          </p:nvPr>
        </p:nvSpPr>
        <p:spPr/>
        <p:txBody>
          <a:bodyPr/>
          <a:lstStyle/>
          <a:p>
            <a:pPr lvl="0"/>
            <a:fld id="{59C7A7AF-1A33-554D-A9F1-9B5EEF162A9A}" type="slidenum">
              <a:t>‹#›</a:t>
            </a:fld>
            <a:endParaRPr lang="en-US"/>
          </a:p>
        </p:txBody>
      </p:sp>
    </p:spTree>
    <p:extLst>
      <p:ext uri="{BB962C8B-B14F-4D97-AF65-F5344CB8AC3E}">
        <p14:creationId xmlns:p14="http://schemas.microsoft.com/office/powerpoint/2010/main" val="195929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40B43-FA8A-B4AF-00C9-BAC766FAC5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787702-96E2-DCF3-9DF5-584C0D37E458}"/>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67ABF04A-BB4B-3C43-06D9-46E6F313355F}"/>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63332BE9-F14F-01E6-9F68-5F5658F8B2E6}"/>
              </a:ext>
            </a:extLst>
          </p:cNvPr>
          <p:cNvSpPr>
            <a:spLocks noGrp="1"/>
          </p:cNvSpPr>
          <p:nvPr>
            <p:ph type="sldNum" sz="quarter" idx="12"/>
          </p:nvPr>
        </p:nvSpPr>
        <p:spPr/>
        <p:txBody>
          <a:bodyPr/>
          <a:lstStyle/>
          <a:p>
            <a:pPr lvl="0"/>
            <a:fld id="{8C900EA2-0470-0841-BB52-DEFAB6BB6C4C}" type="slidenum">
              <a:t>‹#›</a:t>
            </a:fld>
            <a:endParaRPr lang="en-US"/>
          </a:p>
        </p:txBody>
      </p:sp>
    </p:spTree>
    <p:extLst>
      <p:ext uri="{BB962C8B-B14F-4D97-AF65-F5344CB8AC3E}">
        <p14:creationId xmlns:p14="http://schemas.microsoft.com/office/powerpoint/2010/main" val="64872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288549-6FD3-1C73-17D4-01418644EF1C}"/>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92EF3D09-7C64-144D-9977-1BC4B13CAEDC}"/>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89F15051-185A-03E0-A8CD-4002DC8011E8}"/>
              </a:ext>
            </a:extLst>
          </p:cNvPr>
          <p:cNvSpPr>
            <a:spLocks noGrp="1"/>
          </p:cNvSpPr>
          <p:nvPr>
            <p:ph type="sldNum" sz="quarter" idx="12"/>
          </p:nvPr>
        </p:nvSpPr>
        <p:spPr/>
        <p:txBody>
          <a:bodyPr/>
          <a:lstStyle/>
          <a:p>
            <a:pPr lvl="0"/>
            <a:fld id="{AA983CF4-6355-B24E-8A9D-21E1C158870D}" type="slidenum">
              <a:t>‹#›</a:t>
            </a:fld>
            <a:endParaRPr lang="en-US"/>
          </a:p>
        </p:txBody>
      </p:sp>
    </p:spTree>
    <p:extLst>
      <p:ext uri="{BB962C8B-B14F-4D97-AF65-F5344CB8AC3E}">
        <p14:creationId xmlns:p14="http://schemas.microsoft.com/office/powerpoint/2010/main" val="391139943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10509-372E-7C49-3DCB-C64376519988}"/>
              </a:ext>
            </a:extLst>
          </p:cNvPr>
          <p:cNvSpPr>
            <a:spLocks noGrp="1"/>
          </p:cNvSpPr>
          <p:nvPr>
            <p:ph type="title"/>
          </p:nvPr>
        </p:nvSpPr>
        <p:spPr>
          <a:xfrm>
            <a:off x="839305" y="457776"/>
            <a:ext cx="3933399" cy="1599337"/>
          </a:xfrm>
        </p:spPr>
        <p:txBody>
          <a:bodyPr anchor="b"/>
          <a:lstStyle>
            <a:lvl1pPr>
              <a:defRPr sz="2902"/>
            </a:lvl1pPr>
          </a:lstStyle>
          <a:p>
            <a:r>
              <a:rPr lang="en-US"/>
              <a:t>Click to edit Master title style</a:t>
            </a:r>
          </a:p>
        </p:txBody>
      </p:sp>
      <p:sp>
        <p:nvSpPr>
          <p:cNvPr id="3" name="Content Placeholder 2">
            <a:extLst>
              <a:ext uri="{FF2B5EF4-FFF2-40B4-BE49-F238E27FC236}">
                <a16:creationId xmlns:a16="http://schemas.microsoft.com/office/drawing/2014/main" id="{50CADD40-5D83-ABFE-70E7-C88CB3F9BE4B}"/>
              </a:ext>
            </a:extLst>
          </p:cNvPr>
          <p:cNvSpPr>
            <a:spLocks noGrp="1"/>
          </p:cNvSpPr>
          <p:nvPr>
            <p:ph idx="1"/>
          </p:nvPr>
        </p:nvSpPr>
        <p:spPr>
          <a:xfrm>
            <a:off x="5183714" y="987529"/>
            <a:ext cx="6170903" cy="4872866"/>
          </a:xfrm>
        </p:spPr>
        <p:txBody>
          <a:bodyPr/>
          <a:lstStyle>
            <a:lvl1pPr>
              <a:defRPr sz="2902"/>
            </a:lvl1pPr>
            <a:lvl2pPr>
              <a:defRPr sz="2539"/>
            </a:lvl2pPr>
            <a:lvl3pPr>
              <a:defRPr sz="2176"/>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9C2CC-6478-969A-2EE2-838A21F45EE2}"/>
              </a:ext>
            </a:extLst>
          </p:cNvPr>
          <p:cNvSpPr>
            <a:spLocks noGrp="1"/>
          </p:cNvSpPr>
          <p:nvPr>
            <p:ph type="body" sz="half" idx="2"/>
          </p:nvPr>
        </p:nvSpPr>
        <p:spPr>
          <a:xfrm>
            <a:off x="839305" y="2057113"/>
            <a:ext cx="3933399" cy="3811919"/>
          </a:xfrm>
        </p:spPr>
        <p:txBody>
          <a:bodyPr/>
          <a:lstStyle>
            <a:lvl1pPr marL="0" indent="0">
              <a:buNone/>
              <a:defRPr sz="1451"/>
            </a:lvl1pPr>
            <a:lvl2pPr marL="414589" indent="0">
              <a:buNone/>
              <a:defRPr sz="1270"/>
            </a:lvl2pPr>
            <a:lvl3pPr marL="829178" indent="0">
              <a:buNone/>
              <a:defRPr sz="1088"/>
            </a:lvl3pPr>
            <a:lvl4pPr marL="1243767" indent="0">
              <a:buNone/>
              <a:defRPr sz="907"/>
            </a:lvl4pPr>
            <a:lvl5pPr marL="1658356" indent="0">
              <a:buNone/>
              <a:defRPr sz="907"/>
            </a:lvl5pPr>
            <a:lvl6pPr marL="2072945" indent="0">
              <a:buNone/>
              <a:defRPr sz="907"/>
            </a:lvl6pPr>
            <a:lvl7pPr marL="2487534" indent="0">
              <a:buNone/>
              <a:defRPr sz="907"/>
            </a:lvl7pPr>
            <a:lvl8pPr marL="2902123" indent="0">
              <a:buNone/>
              <a:defRPr sz="907"/>
            </a:lvl8pPr>
            <a:lvl9pPr marL="3316712"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E0F15D7B-3D50-E208-A0F4-AA498E215FB3}"/>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EA60AE68-1FE1-38AA-6745-68171B2D1110}"/>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2AC099C5-F2C7-7E35-0ECA-F20404FA9960}"/>
              </a:ext>
            </a:extLst>
          </p:cNvPr>
          <p:cNvSpPr>
            <a:spLocks noGrp="1"/>
          </p:cNvSpPr>
          <p:nvPr>
            <p:ph type="sldNum" sz="quarter" idx="12"/>
          </p:nvPr>
        </p:nvSpPr>
        <p:spPr/>
        <p:txBody>
          <a:bodyPr/>
          <a:lstStyle/>
          <a:p>
            <a:pPr lvl="0"/>
            <a:fld id="{80188FB8-EB9A-6547-B69F-9F3F6B653455}" type="slidenum">
              <a:t>‹#›</a:t>
            </a:fld>
            <a:endParaRPr lang="en-US"/>
          </a:p>
        </p:txBody>
      </p:sp>
    </p:spTree>
    <p:extLst>
      <p:ext uri="{BB962C8B-B14F-4D97-AF65-F5344CB8AC3E}">
        <p14:creationId xmlns:p14="http://schemas.microsoft.com/office/powerpoint/2010/main" val="134971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D968D-9FBB-E500-36E4-775A0DBCEA23}"/>
              </a:ext>
            </a:extLst>
          </p:cNvPr>
          <p:cNvSpPr>
            <a:spLocks noGrp="1"/>
          </p:cNvSpPr>
          <p:nvPr>
            <p:ph type="title"/>
          </p:nvPr>
        </p:nvSpPr>
        <p:spPr>
          <a:xfrm>
            <a:off x="839305" y="457776"/>
            <a:ext cx="3933399" cy="1599337"/>
          </a:xfrm>
        </p:spPr>
        <p:txBody>
          <a:bodyPr anchor="b"/>
          <a:lstStyle>
            <a:lvl1pPr>
              <a:defRPr sz="2902"/>
            </a:lvl1pPr>
          </a:lstStyle>
          <a:p>
            <a:r>
              <a:rPr lang="en-US"/>
              <a:t>Click to edit Master title style</a:t>
            </a:r>
          </a:p>
        </p:txBody>
      </p:sp>
      <p:sp>
        <p:nvSpPr>
          <p:cNvPr id="3" name="Picture Placeholder 2">
            <a:extLst>
              <a:ext uri="{FF2B5EF4-FFF2-40B4-BE49-F238E27FC236}">
                <a16:creationId xmlns:a16="http://schemas.microsoft.com/office/drawing/2014/main" id="{6B2132B2-2472-6B02-7DE8-02374A918C8D}"/>
              </a:ext>
            </a:extLst>
          </p:cNvPr>
          <p:cNvSpPr>
            <a:spLocks noGrp="1"/>
          </p:cNvSpPr>
          <p:nvPr>
            <p:ph type="pic" idx="1"/>
          </p:nvPr>
        </p:nvSpPr>
        <p:spPr>
          <a:xfrm>
            <a:off x="5183714" y="987529"/>
            <a:ext cx="6170903" cy="4872866"/>
          </a:xfrm>
        </p:spPr>
        <p:txBody>
          <a:bodyPr/>
          <a:lstStyle>
            <a:lvl1pPr marL="0" indent="0">
              <a:buNone/>
              <a:defRPr sz="2902"/>
            </a:lvl1pPr>
            <a:lvl2pPr marL="414589" indent="0">
              <a:buNone/>
              <a:defRPr sz="2539"/>
            </a:lvl2pPr>
            <a:lvl3pPr marL="829178" indent="0">
              <a:buNone/>
              <a:defRPr sz="2176"/>
            </a:lvl3pPr>
            <a:lvl4pPr marL="1243767" indent="0">
              <a:buNone/>
              <a:defRPr sz="1814"/>
            </a:lvl4pPr>
            <a:lvl5pPr marL="1658356" indent="0">
              <a:buNone/>
              <a:defRPr sz="1814"/>
            </a:lvl5pPr>
            <a:lvl6pPr marL="2072945" indent="0">
              <a:buNone/>
              <a:defRPr sz="1814"/>
            </a:lvl6pPr>
            <a:lvl7pPr marL="2487534" indent="0">
              <a:buNone/>
              <a:defRPr sz="1814"/>
            </a:lvl7pPr>
            <a:lvl8pPr marL="2902123" indent="0">
              <a:buNone/>
              <a:defRPr sz="1814"/>
            </a:lvl8pPr>
            <a:lvl9pPr marL="3316712" indent="0">
              <a:buNone/>
              <a:defRPr sz="1814"/>
            </a:lvl9pPr>
          </a:lstStyle>
          <a:p>
            <a:endParaRPr lang="en-US"/>
          </a:p>
        </p:txBody>
      </p:sp>
      <p:sp>
        <p:nvSpPr>
          <p:cNvPr id="4" name="Text Placeholder 3">
            <a:extLst>
              <a:ext uri="{FF2B5EF4-FFF2-40B4-BE49-F238E27FC236}">
                <a16:creationId xmlns:a16="http://schemas.microsoft.com/office/drawing/2014/main" id="{A3274B43-3658-708B-D5CE-E8D505609515}"/>
              </a:ext>
            </a:extLst>
          </p:cNvPr>
          <p:cNvSpPr>
            <a:spLocks noGrp="1"/>
          </p:cNvSpPr>
          <p:nvPr>
            <p:ph type="body" sz="half" idx="2"/>
          </p:nvPr>
        </p:nvSpPr>
        <p:spPr>
          <a:xfrm>
            <a:off x="839305" y="2057113"/>
            <a:ext cx="3933399" cy="3811919"/>
          </a:xfrm>
        </p:spPr>
        <p:txBody>
          <a:bodyPr/>
          <a:lstStyle>
            <a:lvl1pPr marL="0" indent="0">
              <a:buNone/>
              <a:defRPr sz="1451"/>
            </a:lvl1pPr>
            <a:lvl2pPr marL="414589" indent="0">
              <a:buNone/>
              <a:defRPr sz="1270"/>
            </a:lvl2pPr>
            <a:lvl3pPr marL="829178" indent="0">
              <a:buNone/>
              <a:defRPr sz="1088"/>
            </a:lvl3pPr>
            <a:lvl4pPr marL="1243767" indent="0">
              <a:buNone/>
              <a:defRPr sz="907"/>
            </a:lvl4pPr>
            <a:lvl5pPr marL="1658356" indent="0">
              <a:buNone/>
              <a:defRPr sz="907"/>
            </a:lvl5pPr>
            <a:lvl6pPr marL="2072945" indent="0">
              <a:buNone/>
              <a:defRPr sz="907"/>
            </a:lvl6pPr>
            <a:lvl7pPr marL="2487534" indent="0">
              <a:buNone/>
              <a:defRPr sz="907"/>
            </a:lvl7pPr>
            <a:lvl8pPr marL="2902123" indent="0">
              <a:buNone/>
              <a:defRPr sz="907"/>
            </a:lvl8pPr>
            <a:lvl9pPr marL="3316712"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A98CD64D-85EA-85A6-87A4-C775E0EB4F69}"/>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7FF19871-CBBF-F8A8-DBB8-B530306D2E78}"/>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9BA24883-FBC2-6E4C-BCC3-04ECEE4BC99D}"/>
              </a:ext>
            </a:extLst>
          </p:cNvPr>
          <p:cNvSpPr>
            <a:spLocks noGrp="1"/>
          </p:cNvSpPr>
          <p:nvPr>
            <p:ph type="sldNum" sz="quarter" idx="12"/>
          </p:nvPr>
        </p:nvSpPr>
        <p:spPr/>
        <p:txBody>
          <a:bodyPr/>
          <a:lstStyle/>
          <a:p>
            <a:pPr lvl="0"/>
            <a:fld id="{8B6F68A3-8E24-F44A-9B38-3C34520025D7}" type="slidenum">
              <a:t>‹#›</a:t>
            </a:fld>
            <a:endParaRPr lang="en-US"/>
          </a:p>
        </p:txBody>
      </p:sp>
    </p:spTree>
    <p:extLst>
      <p:ext uri="{BB962C8B-B14F-4D97-AF65-F5344CB8AC3E}">
        <p14:creationId xmlns:p14="http://schemas.microsoft.com/office/powerpoint/2010/main" val="214533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AC762F-E5B9-E861-4A82-BC9267F1209F}"/>
              </a:ext>
            </a:extLst>
          </p:cNvPr>
          <p:cNvSpPr txBox="1">
            <a:spLocks noGrp="1"/>
          </p:cNvSpPr>
          <p:nvPr>
            <p:ph type="title"/>
          </p:nvPr>
        </p:nvSpPr>
        <p:spPr>
          <a:xfrm>
            <a:off x="870642" y="489673"/>
            <a:ext cx="10449446" cy="928419"/>
          </a:xfrm>
          <a:prstGeom prst="rect">
            <a:avLst/>
          </a:prstGeom>
          <a:noFill/>
          <a:ln>
            <a:noFill/>
          </a:ln>
        </p:spPr>
        <p:txBody>
          <a:bodyPr lIns="0" tIns="0" rIns="0" bIns="0" anchor="ctr">
            <a:noAutofit/>
          </a:bodyPr>
          <a:lstStyle/>
          <a:p>
            <a:pPr lvl="0"/>
            <a:r>
              <a:rPr lang="en-US"/>
              <a:t>Click to edit the title text format</a:t>
            </a:r>
          </a:p>
        </p:txBody>
      </p:sp>
      <p:sp>
        <p:nvSpPr>
          <p:cNvPr id="3" name="Text Placeholder 2">
            <a:extLst>
              <a:ext uri="{FF2B5EF4-FFF2-40B4-BE49-F238E27FC236}">
                <a16:creationId xmlns:a16="http://schemas.microsoft.com/office/drawing/2014/main" id="{A6E74E24-8786-6214-CFDC-20740E051175}"/>
              </a:ext>
            </a:extLst>
          </p:cNvPr>
          <p:cNvSpPr txBox="1">
            <a:spLocks noGrp="1"/>
          </p:cNvSpPr>
          <p:nvPr>
            <p:ph type="body" idx="1"/>
          </p:nvPr>
        </p:nvSpPr>
        <p:spPr>
          <a:xfrm>
            <a:off x="870642" y="1795793"/>
            <a:ext cx="10231676" cy="3428687"/>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59AEE-1B8E-08FE-65F2-DA077A379C09}"/>
              </a:ext>
            </a:extLst>
          </p:cNvPr>
          <p:cNvSpPr txBox="1">
            <a:spLocks noGrp="1"/>
          </p:cNvSpPr>
          <p:nvPr>
            <p:ph type="dt" sz="half" idx="2"/>
          </p:nvPr>
        </p:nvSpPr>
        <p:spPr>
          <a:xfrm>
            <a:off x="817071" y="5714479"/>
            <a:ext cx="2840148" cy="472697"/>
          </a:xfrm>
          <a:prstGeom prst="rect">
            <a:avLst/>
          </a:prstGeom>
          <a:noFill/>
          <a:ln>
            <a:noFill/>
          </a:ln>
        </p:spPr>
        <p:txBody>
          <a:bodyPr lIns="0" tIns="0" rIns="0" bIns="0">
            <a:noAutofit/>
          </a:bodyPr>
          <a:lstStyle>
            <a:lvl1pPr marL="0" marR="0" lvl="0" indent="0" rtl="0" hangingPunct="0">
              <a:buNone/>
              <a:tabLst/>
              <a:defRPr lang="en-US" sz="1270">
                <a:latin typeface="Times New Roman" pitchFamily="18"/>
                <a:ea typeface="Lucida Sans Unicode"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5DF39BAC-2A9E-EF5C-99AD-74F160B8F534}"/>
              </a:ext>
            </a:extLst>
          </p:cNvPr>
          <p:cNvSpPr txBox="1">
            <a:spLocks noGrp="1"/>
          </p:cNvSpPr>
          <p:nvPr>
            <p:ph type="ftr" sz="quarter" idx="3"/>
          </p:nvPr>
        </p:nvSpPr>
        <p:spPr>
          <a:xfrm>
            <a:off x="4135876" y="5731453"/>
            <a:ext cx="3897201" cy="472697"/>
          </a:xfrm>
          <a:prstGeom prst="rect">
            <a:avLst/>
          </a:prstGeom>
          <a:noFill/>
          <a:ln>
            <a:noFill/>
          </a:ln>
        </p:spPr>
        <p:txBody>
          <a:bodyPr lIns="0" tIns="0" rIns="0" bIns="0">
            <a:noAutofit/>
          </a:bodyPr>
          <a:lstStyle>
            <a:lvl1pPr marL="0" marR="0" lvl="0" indent="0" algn="ctr" rtl="0" hangingPunct="0">
              <a:buNone/>
              <a:tabLst/>
              <a:defRPr lang="en-US" sz="1270">
                <a:latin typeface="Times New Roman" pitchFamily="18"/>
                <a:ea typeface="Lucida Sans Unicode" pitchFamily="2"/>
                <a:cs typeface="Tahoma" pitchFamily="2"/>
              </a:defRPr>
            </a:lvl1pPr>
          </a:lstStyle>
          <a:p>
            <a:pPr lvl="0"/>
            <a:endParaRPr lang="en-US"/>
          </a:p>
        </p:txBody>
      </p:sp>
      <p:sp>
        <p:nvSpPr>
          <p:cNvPr id="6" name="Slide Number Placeholder 5">
            <a:extLst>
              <a:ext uri="{FF2B5EF4-FFF2-40B4-BE49-F238E27FC236}">
                <a16:creationId xmlns:a16="http://schemas.microsoft.com/office/drawing/2014/main" id="{DAC5EE0A-0676-A975-4F45-8DD0B14F880E}"/>
              </a:ext>
            </a:extLst>
          </p:cNvPr>
          <p:cNvSpPr txBox="1">
            <a:spLocks noGrp="1"/>
          </p:cNvSpPr>
          <p:nvPr>
            <p:ph type="sldNum" sz="quarter" idx="4"/>
          </p:nvPr>
        </p:nvSpPr>
        <p:spPr>
          <a:xfrm>
            <a:off x="8479940" y="5731453"/>
            <a:ext cx="2840148" cy="472697"/>
          </a:xfrm>
          <a:prstGeom prst="rect">
            <a:avLst/>
          </a:prstGeom>
          <a:noFill/>
          <a:ln>
            <a:noFill/>
          </a:ln>
        </p:spPr>
        <p:txBody>
          <a:bodyPr lIns="0" tIns="0" rIns="0" bIns="0">
            <a:noAutofit/>
          </a:bodyPr>
          <a:lstStyle>
            <a:lvl1pPr marL="0" marR="0" lvl="0" indent="0" algn="r" rtl="0" hangingPunct="0">
              <a:buNone/>
              <a:tabLst/>
              <a:defRPr lang="en-US" sz="1270">
                <a:latin typeface="Times New Roman" pitchFamily="18"/>
                <a:ea typeface="Lucida Sans Unicode" pitchFamily="2"/>
                <a:cs typeface="Tahoma" pitchFamily="2"/>
              </a:defRPr>
            </a:lvl1pPr>
          </a:lstStyle>
          <a:p>
            <a:pPr lvl="0"/>
            <a:fld id="{C2F8640A-4D86-1343-AAF3-1D3014C0D3BE}" type="slidenum">
              <a:t>‹#›</a:t>
            </a:fld>
            <a:endParaRPr lang="en-US"/>
          </a:p>
        </p:txBody>
      </p:sp>
    </p:spTree>
    <p:extLst>
      <p:ext uri="{BB962C8B-B14F-4D97-AF65-F5344CB8AC3E}">
        <p14:creationId xmlns:p14="http://schemas.microsoft.com/office/powerpoint/2010/main" val="2009949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ctr" rtl="0" hangingPunct="0">
        <a:buNone/>
        <a:tabLst/>
        <a:defRPr lang="en-US" sz="3754" b="0" i="0" u="none" strike="noStrike">
          <a:ln>
            <a:noFill/>
          </a:ln>
          <a:solidFill>
            <a:srgbClr val="800000"/>
          </a:solidFill>
          <a:latin typeface="Albany" pitchFamily="18"/>
          <a:ea typeface="Andale Sans UI" pitchFamily="2"/>
          <a:cs typeface="Tahoma" pitchFamily="2"/>
        </a:defRPr>
      </a:lvl1pPr>
    </p:titleStyle>
    <p:bodyStyle>
      <a:lvl1pPr marL="0" marR="0" indent="0" rtl="0" hangingPunct="0">
        <a:spcBef>
          <a:spcPts val="0"/>
        </a:spcBef>
        <a:spcAft>
          <a:spcPts val="1280"/>
        </a:spcAft>
        <a:tabLst/>
        <a:defRPr lang="en-US" sz="2902" b="0" i="0" u="none" strike="noStrike">
          <a:ln>
            <a:noFill/>
          </a:ln>
          <a:solidFill>
            <a:srgbClr val="006B6B"/>
          </a:solidFill>
          <a:latin typeface="Albany" pitchFamily="18"/>
          <a:cs typeface="Tahoma" pitchFamily="2"/>
        </a:defRPr>
      </a:lvl1pPr>
      <a:lvl2pPr marL="621883" indent="-207294" algn="l" defTabSz="829178" rtl="0" eaLnBrk="1" latinLnBrk="0" hangingPunct="1">
        <a:lnSpc>
          <a:spcPct val="90000"/>
        </a:lnSpc>
        <a:spcBef>
          <a:spcPts val="453"/>
        </a:spcBef>
        <a:buFont typeface="Arial" panose="020B0604020202020204" pitchFamily="34" charset="0"/>
        <a:buChar char="•"/>
        <a:defRPr sz="2176" kern="1200">
          <a:solidFill>
            <a:schemeClr val="tx1"/>
          </a:solidFill>
          <a:latin typeface="+mn-lt"/>
          <a:ea typeface="+mn-ea"/>
          <a:cs typeface="+mn-cs"/>
        </a:defRPr>
      </a:lvl2pPr>
      <a:lvl3pPr marL="1036472" indent="-207294" algn="l" defTabSz="829178" rtl="0" eaLnBrk="1" latinLnBrk="0" hangingPunct="1">
        <a:lnSpc>
          <a:spcPct val="90000"/>
        </a:lnSpc>
        <a:spcBef>
          <a:spcPts val="453"/>
        </a:spcBef>
        <a:buFont typeface="Arial" panose="020B0604020202020204" pitchFamily="34" charset="0"/>
        <a:buChar char="•"/>
        <a:defRPr sz="1814" kern="1200">
          <a:solidFill>
            <a:schemeClr val="tx1"/>
          </a:solidFill>
          <a:latin typeface="+mn-lt"/>
          <a:ea typeface="+mn-ea"/>
          <a:cs typeface="+mn-cs"/>
        </a:defRPr>
      </a:lvl3pPr>
      <a:lvl4pPr marL="1451061"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4pPr>
      <a:lvl5pPr marL="1865650"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5pPr>
      <a:lvl6pPr marL="2280239"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6pPr>
      <a:lvl7pPr marL="2694828"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7pPr>
      <a:lvl8pPr marL="3109417"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8pPr>
      <a:lvl9pPr marL="3524006" indent="-207294" algn="l" defTabSz="829178" rtl="0" eaLnBrk="1" latinLnBrk="0" hangingPunct="1">
        <a:lnSpc>
          <a:spcPct val="90000"/>
        </a:lnSpc>
        <a:spcBef>
          <a:spcPts val="453"/>
        </a:spcBef>
        <a:buFont typeface="Arial" panose="020B0604020202020204" pitchFamily="34" charset="0"/>
        <a:buChar char="•"/>
        <a:defRPr sz="1632" kern="1200">
          <a:solidFill>
            <a:schemeClr val="tx1"/>
          </a:solidFill>
          <a:latin typeface="+mn-lt"/>
          <a:ea typeface="+mn-ea"/>
          <a:cs typeface="+mn-cs"/>
        </a:defRPr>
      </a:lvl9pPr>
    </p:bodyStyle>
    <p:otherStyle>
      <a:defPPr>
        <a:defRPr lang="en-US"/>
      </a:defPPr>
      <a:lvl1pPr marL="0" algn="l" defTabSz="829178" rtl="0" eaLnBrk="1" latinLnBrk="0" hangingPunct="1">
        <a:defRPr sz="1632" kern="1200">
          <a:solidFill>
            <a:schemeClr val="tx1"/>
          </a:solidFill>
          <a:latin typeface="+mn-lt"/>
          <a:ea typeface="+mn-ea"/>
          <a:cs typeface="+mn-cs"/>
        </a:defRPr>
      </a:lvl1pPr>
      <a:lvl2pPr marL="414589" algn="l" defTabSz="829178" rtl="0" eaLnBrk="1" latinLnBrk="0" hangingPunct="1">
        <a:defRPr sz="1632" kern="1200">
          <a:solidFill>
            <a:schemeClr val="tx1"/>
          </a:solidFill>
          <a:latin typeface="+mn-lt"/>
          <a:ea typeface="+mn-ea"/>
          <a:cs typeface="+mn-cs"/>
        </a:defRPr>
      </a:lvl2pPr>
      <a:lvl3pPr marL="829178" algn="l" defTabSz="829178" rtl="0" eaLnBrk="1" latinLnBrk="0" hangingPunct="1">
        <a:defRPr sz="1632" kern="1200">
          <a:solidFill>
            <a:schemeClr val="tx1"/>
          </a:solidFill>
          <a:latin typeface="+mn-lt"/>
          <a:ea typeface="+mn-ea"/>
          <a:cs typeface="+mn-cs"/>
        </a:defRPr>
      </a:lvl3pPr>
      <a:lvl4pPr marL="1243767" algn="l" defTabSz="829178" rtl="0" eaLnBrk="1" latinLnBrk="0" hangingPunct="1">
        <a:defRPr sz="1632" kern="1200">
          <a:solidFill>
            <a:schemeClr val="tx1"/>
          </a:solidFill>
          <a:latin typeface="+mn-lt"/>
          <a:ea typeface="+mn-ea"/>
          <a:cs typeface="+mn-cs"/>
        </a:defRPr>
      </a:lvl4pPr>
      <a:lvl5pPr marL="1658356" algn="l" defTabSz="829178" rtl="0" eaLnBrk="1" latinLnBrk="0" hangingPunct="1">
        <a:defRPr sz="1632" kern="1200">
          <a:solidFill>
            <a:schemeClr val="tx1"/>
          </a:solidFill>
          <a:latin typeface="+mn-lt"/>
          <a:ea typeface="+mn-ea"/>
          <a:cs typeface="+mn-cs"/>
        </a:defRPr>
      </a:lvl5pPr>
      <a:lvl6pPr marL="2072945" algn="l" defTabSz="829178" rtl="0" eaLnBrk="1" latinLnBrk="0" hangingPunct="1">
        <a:defRPr sz="1632" kern="1200">
          <a:solidFill>
            <a:schemeClr val="tx1"/>
          </a:solidFill>
          <a:latin typeface="+mn-lt"/>
          <a:ea typeface="+mn-ea"/>
          <a:cs typeface="+mn-cs"/>
        </a:defRPr>
      </a:lvl6pPr>
      <a:lvl7pPr marL="2487534" algn="l" defTabSz="829178" rtl="0" eaLnBrk="1" latinLnBrk="0" hangingPunct="1">
        <a:defRPr sz="1632" kern="1200">
          <a:solidFill>
            <a:schemeClr val="tx1"/>
          </a:solidFill>
          <a:latin typeface="+mn-lt"/>
          <a:ea typeface="+mn-ea"/>
          <a:cs typeface="+mn-cs"/>
        </a:defRPr>
      </a:lvl7pPr>
      <a:lvl8pPr marL="2902123" algn="l" defTabSz="829178" rtl="0" eaLnBrk="1" latinLnBrk="0" hangingPunct="1">
        <a:defRPr sz="1632" kern="1200">
          <a:solidFill>
            <a:schemeClr val="tx1"/>
          </a:solidFill>
          <a:latin typeface="+mn-lt"/>
          <a:ea typeface="+mn-ea"/>
          <a:cs typeface="+mn-cs"/>
        </a:defRPr>
      </a:lvl8pPr>
      <a:lvl9pPr marL="3316712" algn="l" defTabSz="829178" rtl="0" eaLnBrk="1" latinLnBrk="0" hangingPunct="1">
        <a:defRPr sz="16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96AD-F486-F48B-6BE6-5DFA290A523D}"/>
              </a:ext>
            </a:extLst>
          </p:cNvPr>
          <p:cNvSpPr txBox="1">
            <a:spLocks noGrp="1"/>
          </p:cNvSpPr>
          <p:nvPr>
            <p:ph type="title" idx="4294967295"/>
          </p:nvPr>
        </p:nvSpPr>
        <p:spPr>
          <a:xfrm>
            <a:off x="870642" y="665021"/>
            <a:ext cx="10449446" cy="577722"/>
          </a:xfrm>
        </p:spPr>
        <p:txBody>
          <a:bodyPr>
            <a:spAutoFit/>
          </a:bodyPr>
          <a:lstStyle/>
          <a:p>
            <a:pPr lvl="0"/>
            <a:r>
              <a:rPr lang="en-US" dirty="0"/>
              <a:t>THE MYSTERY</a:t>
            </a:r>
          </a:p>
        </p:txBody>
      </p:sp>
      <p:sp>
        <p:nvSpPr>
          <p:cNvPr id="3" name="Subtitle 2">
            <a:extLst>
              <a:ext uri="{FF2B5EF4-FFF2-40B4-BE49-F238E27FC236}">
                <a16:creationId xmlns:a16="http://schemas.microsoft.com/office/drawing/2014/main" id="{93F35194-5603-A67F-36C0-BFBAAD005D1D}"/>
              </a:ext>
            </a:extLst>
          </p:cNvPr>
          <p:cNvSpPr txBox="1">
            <a:spLocks noGrp="1"/>
          </p:cNvSpPr>
          <p:nvPr>
            <p:ph type="subTitle" idx="4294967295"/>
          </p:nvPr>
        </p:nvSpPr>
        <p:spPr>
          <a:xfrm>
            <a:off x="1456318" y="2814986"/>
            <a:ext cx="9278094" cy="614014"/>
          </a:xfrm>
        </p:spPr>
        <p:txBody>
          <a:bodyPr anchor="ctr">
            <a:spAutoFit/>
          </a:bodyPr>
          <a:lstStyle/>
          <a:p>
            <a:pPr indent="-195869" algn="ctr"/>
            <a:r>
              <a:rPr lang="en-US" sz="3990" dirty="0">
                <a:latin typeface="Arial" pitchFamily="34"/>
              </a:rPr>
              <a:t>ARE</a:t>
            </a:r>
            <a:r>
              <a:rPr lang="en-US" sz="1451" dirty="0"/>
              <a:t>  </a:t>
            </a:r>
            <a:r>
              <a:rPr lang="en-US" sz="3990" dirty="0"/>
              <a:t>YOU</a:t>
            </a:r>
            <a:r>
              <a:rPr lang="en-US" sz="1451" dirty="0"/>
              <a:t>  </a:t>
            </a:r>
            <a:r>
              <a:rPr lang="en-US" sz="3990" dirty="0">
                <a:latin typeface="Franklin Gothic Medium" pitchFamily="34"/>
              </a:rPr>
              <a:t>SAVED ?</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08A4-2E07-2C9D-C1B0-4BFB6C9F13B1}"/>
              </a:ext>
            </a:extLst>
          </p:cNvPr>
          <p:cNvSpPr txBox="1">
            <a:spLocks noGrp="1"/>
          </p:cNvSpPr>
          <p:nvPr>
            <p:ph type="title" idx="4294967295"/>
          </p:nvPr>
        </p:nvSpPr>
        <p:spPr/>
        <p:txBody>
          <a:bodyPr/>
          <a:lstStyle/>
          <a:p>
            <a:pPr lvl="0"/>
            <a:r>
              <a:rPr lang="en-US"/>
              <a:t>Contrast of the Shadow and Real</a:t>
            </a:r>
          </a:p>
        </p:txBody>
      </p:sp>
      <p:sp>
        <p:nvSpPr>
          <p:cNvPr id="3" name="Text Placeholder 2">
            <a:extLst>
              <a:ext uri="{FF2B5EF4-FFF2-40B4-BE49-F238E27FC236}">
                <a16:creationId xmlns:a16="http://schemas.microsoft.com/office/drawing/2014/main" id="{64799C65-3AB0-E4FA-61C5-A5606EAC34F1}"/>
              </a:ext>
            </a:extLst>
          </p:cNvPr>
          <p:cNvSpPr txBox="1">
            <a:spLocks noGrp="1"/>
          </p:cNvSpPr>
          <p:nvPr>
            <p:ph type="body" idx="4294967295"/>
          </p:nvPr>
        </p:nvSpPr>
        <p:spPr>
          <a:xfrm>
            <a:off x="1238924" y="1795792"/>
            <a:ext cx="3851391" cy="4056368"/>
          </a:xfrm>
        </p:spPr>
        <p:txBody>
          <a:bodyPr/>
          <a:lstStyle/>
          <a:p>
            <a:pPr lvl="0">
              <a:buSzPct val="45000"/>
              <a:buFont typeface="StarSymbol"/>
              <a:buChar char="●"/>
            </a:pPr>
            <a:r>
              <a:rPr lang="en-US" sz="3200" dirty="0"/>
              <a:t>Shadow – Could not Save</a:t>
            </a:r>
          </a:p>
          <a:p>
            <a:pPr lvl="0">
              <a:buSzPct val="45000"/>
              <a:buFont typeface="StarSymbol"/>
              <a:buChar char="●"/>
            </a:pPr>
            <a:r>
              <a:rPr lang="en-US" sz="3200" dirty="0"/>
              <a:t>Heb. 10:11</a:t>
            </a:r>
          </a:p>
          <a:p>
            <a:pPr lvl="0">
              <a:buSzPct val="45000"/>
              <a:buFont typeface="StarSymbol"/>
              <a:buChar char="●"/>
            </a:pPr>
            <a:r>
              <a:rPr lang="en-US" sz="3200" dirty="0"/>
              <a:t>Only a reminder of Sins Heb.10:3f.</a:t>
            </a:r>
          </a:p>
          <a:p>
            <a:pPr lvl="0">
              <a:buSzPct val="45000"/>
              <a:buFont typeface="StarSymbol"/>
              <a:buChar char="●"/>
            </a:pPr>
            <a:r>
              <a:rPr lang="en-US" sz="3200" dirty="0"/>
              <a:t>Conscience never cleansed.</a:t>
            </a:r>
          </a:p>
        </p:txBody>
      </p:sp>
      <p:sp>
        <p:nvSpPr>
          <p:cNvPr id="4" name="Text Placeholder 3">
            <a:extLst>
              <a:ext uri="{FF2B5EF4-FFF2-40B4-BE49-F238E27FC236}">
                <a16:creationId xmlns:a16="http://schemas.microsoft.com/office/drawing/2014/main" id="{D483252F-34B5-B12F-9026-D64E3085A64B}"/>
              </a:ext>
            </a:extLst>
          </p:cNvPr>
          <p:cNvSpPr txBox="1">
            <a:spLocks noGrp="1"/>
          </p:cNvSpPr>
          <p:nvPr>
            <p:ph type="body" idx="4294967295"/>
          </p:nvPr>
        </p:nvSpPr>
        <p:spPr>
          <a:xfrm>
            <a:off x="6213413" y="1795792"/>
            <a:ext cx="4315251" cy="4056368"/>
          </a:xfrm>
        </p:spPr>
        <p:txBody>
          <a:bodyPr/>
          <a:lstStyle/>
          <a:p>
            <a:pPr lvl="0">
              <a:buSzPct val="45000"/>
              <a:buFont typeface="StarSymbol"/>
              <a:buChar char="●"/>
            </a:pPr>
            <a:r>
              <a:rPr lang="en-US" sz="3200" dirty="0"/>
              <a:t>The Real</a:t>
            </a:r>
          </a:p>
          <a:p>
            <a:pPr lvl="0">
              <a:buSzPct val="45000"/>
              <a:buFont typeface="StarSymbol"/>
              <a:buChar char="●"/>
            </a:pPr>
            <a:r>
              <a:rPr lang="en-US" sz="3200" dirty="0"/>
              <a:t>Heb. 7:25 – Saves completely.</a:t>
            </a:r>
          </a:p>
          <a:p>
            <a:pPr lvl="0">
              <a:buSzPct val="45000"/>
              <a:buFont typeface="StarSymbol"/>
              <a:buChar char="●"/>
            </a:pPr>
            <a:r>
              <a:rPr lang="en-US" sz="3200" dirty="0"/>
              <a:t>Holy Heb 10:10</a:t>
            </a:r>
          </a:p>
          <a:p>
            <a:pPr lvl="0">
              <a:buSzPct val="45000"/>
              <a:buFont typeface="StarSymbol"/>
              <a:buChar char="●"/>
            </a:pPr>
            <a:r>
              <a:rPr lang="en-US" sz="3200" dirty="0"/>
              <a:t>Forgiven/No more sacrifices for sin Heb. 10:18</a:t>
            </a:r>
          </a:p>
        </p:txBody>
      </p:sp>
    </p:spTree>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2022-93F5-25A8-BA5A-D4BC4216A93A}"/>
              </a:ext>
            </a:extLst>
          </p:cNvPr>
          <p:cNvSpPr txBox="1">
            <a:spLocks noGrp="1"/>
          </p:cNvSpPr>
          <p:nvPr>
            <p:ph type="title" idx="4294967295"/>
          </p:nvPr>
        </p:nvSpPr>
        <p:spPr/>
        <p:txBody>
          <a:bodyPr/>
          <a:lstStyle/>
          <a:p>
            <a:pPr lvl="0"/>
            <a:r>
              <a:rPr lang="en-US"/>
              <a:t>Contrast of the Shadow and Real</a:t>
            </a:r>
          </a:p>
        </p:txBody>
      </p:sp>
      <p:sp>
        <p:nvSpPr>
          <p:cNvPr id="3" name="Text Placeholder 2">
            <a:extLst>
              <a:ext uri="{FF2B5EF4-FFF2-40B4-BE49-F238E27FC236}">
                <a16:creationId xmlns:a16="http://schemas.microsoft.com/office/drawing/2014/main" id="{784A3019-3048-7487-FD07-D505B602F753}"/>
              </a:ext>
            </a:extLst>
          </p:cNvPr>
          <p:cNvSpPr txBox="1">
            <a:spLocks noGrp="1"/>
          </p:cNvSpPr>
          <p:nvPr>
            <p:ph type="body" idx="4294967295"/>
          </p:nvPr>
        </p:nvSpPr>
        <p:spPr>
          <a:xfrm>
            <a:off x="1683062" y="1795793"/>
            <a:ext cx="3742077" cy="3428687"/>
          </a:xfrm>
        </p:spPr>
        <p:txBody>
          <a:bodyPr/>
          <a:lstStyle/>
          <a:p>
            <a:pPr lvl="0">
              <a:buSzPct val="45000"/>
              <a:buFont typeface="StarSymbol"/>
              <a:buChar char="●"/>
            </a:pPr>
            <a:r>
              <a:rPr lang="en-US" sz="3200" dirty="0"/>
              <a:t>Under the Shadow</a:t>
            </a:r>
          </a:p>
          <a:p>
            <a:pPr lvl="0">
              <a:buSzPct val="45000"/>
              <a:buFont typeface="StarSymbol"/>
              <a:buChar char="●"/>
            </a:pPr>
            <a:r>
              <a:rPr lang="en-US" sz="3200" dirty="0"/>
              <a:t>Conscience never cleansed.</a:t>
            </a:r>
          </a:p>
        </p:txBody>
      </p:sp>
      <p:sp>
        <p:nvSpPr>
          <p:cNvPr id="4" name="Text Placeholder 3">
            <a:extLst>
              <a:ext uri="{FF2B5EF4-FFF2-40B4-BE49-F238E27FC236}">
                <a16:creationId xmlns:a16="http://schemas.microsoft.com/office/drawing/2014/main" id="{D09D4B6A-74F0-C55B-E60B-944A097B918D}"/>
              </a:ext>
            </a:extLst>
          </p:cNvPr>
          <p:cNvSpPr txBox="1">
            <a:spLocks noGrp="1"/>
          </p:cNvSpPr>
          <p:nvPr>
            <p:ph type="body" idx="4294967295"/>
          </p:nvPr>
        </p:nvSpPr>
        <p:spPr>
          <a:xfrm>
            <a:off x="6435481" y="1795792"/>
            <a:ext cx="3742077" cy="3428687"/>
          </a:xfrm>
        </p:spPr>
        <p:txBody>
          <a:bodyPr/>
          <a:lstStyle/>
          <a:p>
            <a:pPr lvl="0">
              <a:buSzPct val="45000"/>
              <a:buFont typeface="StarSymbol"/>
              <a:buChar char="●"/>
            </a:pPr>
            <a:r>
              <a:rPr lang="en-US" sz="3200" dirty="0"/>
              <a:t>Under the Real</a:t>
            </a:r>
          </a:p>
          <a:p>
            <a:pPr lvl="0">
              <a:buSzPct val="45000"/>
              <a:buFont typeface="StarSymbol"/>
              <a:buChar char="●"/>
            </a:pPr>
            <a:r>
              <a:rPr lang="en-US" sz="3200" dirty="0"/>
              <a:t>No more guilty conscience Heb. 10:19-22</a:t>
            </a:r>
          </a:p>
        </p:txBody>
      </p:sp>
    </p:spTree>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F2519-748A-BC9B-3CE4-BCB2FC1802AB}"/>
              </a:ext>
            </a:extLst>
          </p:cNvPr>
          <p:cNvSpPr txBox="1">
            <a:spLocks noGrp="1"/>
          </p:cNvSpPr>
          <p:nvPr>
            <p:ph type="title" idx="4294967295"/>
          </p:nvPr>
        </p:nvSpPr>
        <p:spPr/>
        <p:txBody>
          <a:bodyPr/>
          <a:lstStyle/>
          <a:p>
            <a:pPr lvl="0"/>
            <a:r>
              <a:rPr lang="en-US"/>
              <a:t>Under the First Covenant</a:t>
            </a:r>
          </a:p>
        </p:txBody>
      </p:sp>
      <p:sp>
        <p:nvSpPr>
          <p:cNvPr id="3" name="Text Placeholder 2">
            <a:extLst>
              <a:ext uri="{FF2B5EF4-FFF2-40B4-BE49-F238E27FC236}">
                <a16:creationId xmlns:a16="http://schemas.microsoft.com/office/drawing/2014/main" id="{E7219E27-702D-0ABF-A0F3-C189174C0299}"/>
              </a:ext>
            </a:extLst>
          </p:cNvPr>
          <p:cNvSpPr txBox="1">
            <a:spLocks noGrp="1"/>
          </p:cNvSpPr>
          <p:nvPr>
            <p:ph type="body" idx="4294967295"/>
          </p:nvPr>
        </p:nvSpPr>
        <p:spPr>
          <a:xfrm>
            <a:off x="870642" y="1795792"/>
            <a:ext cx="10350351" cy="4330687"/>
          </a:xfrm>
        </p:spPr>
        <p:txBody>
          <a:bodyPr/>
          <a:lstStyle/>
          <a:p>
            <a:pPr lvl="0">
              <a:buSzPct val="45000"/>
              <a:buFont typeface="StarSymbol"/>
              <a:buChar char="●"/>
            </a:pPr>
            <a:r>
              <a:rPr lang="en-US" sz="3200" dirty="0"/>
              <a:t>The Holy of Holies / Most Holy Place</a:t>
            </a:r>
          </a:p>
          <a:p>
            <a:pPr lvl="0">
              <a:buSzPct val="45000"/>
              <a:buFont typeface="StarSymbol"/>
              <a:buChar char="●"/>
            </a:pPr>
            <a:r>
              <a:rPr lang="en-US" sz="3200" dirty="0"/>
              <a:t>Restricted access because of sin.</a:t>
            </a:r>
          </a:p>
          <a:p>
            <a:pPr lvl="0">
              <a:buSzPct val="45000"/>
              <a:buFont typeface="StarSymbol"/>
              <a:buChar char="●"/>
            </a:pPr>
            <a:r>
              <a:rPr lang="en-US" sz="3200" dirty="0"/>
              <a:t>Heb.9:7 -  Sacrifice first for his own sins and then for the sins the people had committed in ignorance.</a:t>
            </a:r>
          </a:p>
          <a:p>
            <a:pPr lvl="0">
              <a:buSzPct val="45000"/>
              <a:buFont typeface="StarSymbol"/>
              <a:buChar char="●"/>
            </a:pPr>
            <a:r>
              <a:rPr lang="en-US" sz="3200" dirty="0"/>
              <a:t>NOTE -  The Most Holy Place could only be entered after being cleansed of sin. There was no access without first being clean.</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D9560-B20B-7BDC-C08F-A4696B3A1955}"/>
              </a:ext>
            </a:extLst>
          </p:cNvPr>
          <p:cNvSpPr txBox="1">
            <a:spLocks noGrp="1"/>
          </p:cNvSpPr>
          <p:nvPr>
            <p:ph type="title" idx="4294967295"/>
          </p:nvPr>
        </p:nvSpPr>
        <p:spPr/>
        <p:txBody>
          <a:bodyPr/>
          <a:lstStyle/>
          <a:p>
            <a:pPr lvl="0"/>
            <a:r>
              <a:rPr lang="en-US"/>
              <a:t>Under the Second Covenant</a:t>
            </a:r>
          </a:p>
        </p:txBody>
      </p:sp>
      <p:sp>
        <p:nvSpPr>
          <p:cNvPr id="3" name="Text Placeholder 2">
            <a:extLst>
              <a:ext uri="{FF2B5EF4-FFF2-40B4-BE49-F238E27FC236}">
                <a16:creationId xmlns:a16="http://schemas.microsoft.com/office/drawing/2014/main" id="{1C6DEB5D-C98D-D2CB-A47F-E3D1F8E80980}"/>
              </a:ext>
            </a:extLst>
          </p:cNvPr>
          <p:cNvSpPr txBox="1">
            <a:spLocks noGrp="1"/>
          </p:cNvSpPr>
          <p:nvPr>
            <p:ph type="body" idx="4294967295"/>
          </p:nvPr>
        </p:nvSpPr>
        <p:spPr>
          <a:xfrm>
            <a:off x="870643" y="1795792"/>
            <a:ext cx="10350352" cy="4045022"/>
          </a:xfrm>
        </p:spPr>
        <p:txBody>
          <a:bodyPr/>
          <a:lstStyle/>
          <a:p>
            <a:pPr lvl="0">
              <a:buSzPct val="45000"/>
              <a:buFont typeface="StarSymbol"/>
              <a:buChar char="●"/>
            </a:pPr>
            <a:r>
              <a:rPr lang="en-US" sz="3200" dirty="0"/>
              <a:t>As we see in the shadow, limited access to the Most Holy Place.  Only after the sacrifice for sins.</a:t>
            </a:r>
          </a:p>
          <a:p>
            <a:pPr lvl="0">
              <a:buSzPct val="45000"/>
              <a:buFont typeface="StarSymbol"/>
              <a:buChar char="●"/>
            </a:pPr>
            <a:r>
              <a:rPr lang="en-US" sz="3200" dirty="0"/>
              <a:t>How in the real could it be different.  The Christian has access to the Most Holy Place because of being cleansed already by the blood of Jesus.  </a:t>
            </a:r>
          </a:p>
          <a:p>
            <a:pPr lvl="0">
              <a:buSzPct val="45000"/>
              <a:buFont typeface="StarSymbol"/>
              <a:buChar char="●"/>
            </a:pPr>
            <a:r>
              <a:rPr lang="en-US" sz="3200" dirty="0"/>
              <a:t>Boldness in entering only because sins are already removed.  Heb. 10:19-22</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E63-B60F-8A65-C0F7-1D03E5DE6701}"/>
              </a:ext>
            </a:extLst>
          </p:cNvPr>
          <p:cNvSpPr txBox="1">
            <a:spLocks noGrp="1"/>
          </p:cNvSpPr>
          <p:nvPr>
            <p:ph type="title" idx="4294967295"/>
          </p:nvPr>
        </p:nvSpPr>
        <p:spPr>
          <a:xfrm>
            <a:off x="1154528" y="199133"/>
            <a:ext cx="9718765" cy="1596659"/>
          </a:xfrm>
        </p:spPr>
        <p:txBody>
          <a:bodyPr/>
          <a:lstStyle/>
          <a:p>
            <a:pPr lvl="0"/>
            <a:r>
              <a:rPr lang="en-US" dirty="0"/>
              <a:t>Now, consider how God has elevated the believer because of Christ</a:t>
            </a:r>
          </a:p>
        </p:txBody>
      </p:sp>
      <p:sp>
        <p:nvSpPr>
          <p:cNvPr id="3" name="Text Placeholder 2">
            <a:extLst>
              <a:ext uri="{FF2B5EF4-FFF2-40B4-BE49-F238E27FC236}">
                <a16:creationId xmlns:a16="http://schemas.microsoft.com/office/drawing/2014/main" id="{A431B784-FEA3-DBCD-FD7A-2C2036B273C6}"/>
              </a:ext>
            </a:extLst>
          </p:cNvPr>
          <p:cNvSpPr txBox="1">
            <a:spLocks noGrp="1"/>
          </p:cNvSpPr>
          <p:nvPr>
            <p:ph type="body" idx="4294967295"/>
          </p:nvPr>
        </p:nvSpPr>
        <p:spPr>
          <a:xfrm>
            <a:off x="914401" y="1795792"/>
            <a:ext cx="10254342" cy="4207593"/>
          </a:xfrm>
        </p:spPr>
        <p:txBody>
          <a:bodyPr/>
          <a:lstStyle/>
          <a:p>
            <a:pPr lvl="0">
              <a:buSzPct val="45000"/>
              <a:buFont typeface="StarSymbol"/>
              <a:buChar char="●"/>
            </a:pPr>
            <a:r>
              <a:rPr lang="en-US" sz="3200" dirty="0"/>
              <a:t>Confidence in our relationship with God – Heb. 4:14-18</a:t>
            </a:r>
          </a:p>
          <a:p>
            <a:pPr lvl="0">
              <a:buSzPct val="45000"/>
              <a:buFont typeface="StarSymbol"/>
              <a:buChar char="●"/>
            </a:pPr>
            <a:r>
              <a:rPr lang="en-US" sz="3200" dirty="0"/>
              <a:t>The disciple who walks in the light of God's word walks in forgiveness.  I Jn. 1:5-7; Romans 8:1-4</a:t>
            </a:r>
          </a:p>
          <a:p>
            <a:pPr lvl="0">
              <a:buSzPct val="45000"/>
              <a:buFont typeface="StarSymbol"/>
              <a:buChar char="●"/>
            </a:pPr>
            <a:r>
              <a:rPr lang="en-US" sz="3200" dirty="0"/>
              <a:t>The disciple of Christ has been seated with Him in the Heavenly Realms. Eph. 2:5-10</a:t>
            </a:r>
          </a:p>
          <a:p>
            <a:pPr lvl="0">
              <a:buSzPct val="45000"/>
              <a:buFont typeface="StarSymbol"/>
              <a:buChar char="●"/>
            </a:pPr>
            <a:r>
              <a:rPr lang="en-US" sz="3200" dirty="0"/>
              <a:t>In Christ we have been made both Royal and Priests:    1 Pet. 2:3-5,9-11</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0B7A-D2C9-6890-252A-FB2F582FF724}"/>
              </a:ext>
            </a:extLst>
          </p:cNvPr>
          <p:cNvSpPr txBox="1">
            <a:spLocks noGrp="1"/>
          </p:cNvSpPr>
          <p:nvPr>
            <p:ph type="title" idx="4294967295"/>
          </p:nvPr>
        </p:nvSpPr>
        <p:spPr/>
        <p:txBody>
          <a:bodyPr/>
          <a:lstStyle/>
          <a:p>
            <a:pPr lvl="0"/>
            <a:r>
              <a:rPr lang="en-US"/>
              <a:t>Conclusion</a:t>
            </a:r>
          </a:p>
        </p:txBody>
      </p:sp>
      <p:sp>
        <p:nvSpPr>
          <p:cNvPr id="3" name="Text Placeholder 2">
            <a:extLst>
              <a:ext uri="{FF2B5EF4-FFF2-40B4-BE49-F238E27FC236}">
                <a16:creationId xmlns:a16="http://schemas.microsoft.com/office/drawing/2014/main" id="{BD3762C1-9B7D-65DC-BE18-242C5FA863D1}"/>
              </a:ext>
            </a:extLst>
          </p:cNvPr>
          <p:cNvSpPr txBox="1">
            <a:spLocks noGrp="1"/>
          </p:cNvSpPr>
          <p:nvPr>
            <p:ph type="body" idx="4294967295"/>
          </p:nvPr>
        </p:nvSpPr>
        <p:spPr>
          <a:xfrm>
            <a:off x="1528354" y="1795793"/>
            <a:ext cx="8582297" cy="3428687"/>
          </a:xfrm>
        </p:spPr>
        <p:txBody>
          <a:bodyPr/>
          <a:lstStyle/>
          <a:p>
            <a:pPr lvl="0">
              <a:buSzPct val="45000"/>
              <a:buFont typeface="StarSymbol"/>
              <a:buChar char="●"/>
            </a:pPr>
            <a:r>
              <a:rPr lang="en-US" sz="3200" dirty="0"/>
              <a:t>Our relationship with God is incredible.</a:t>
            </a:r>
          </a:p>
          <a:p>
            <a:pPr lvl="0">
              <a:buSzPct val="45000"/>
              <a:buFont typeface="StarSymbol"/>
              <a:buChar char="●"/>
            </a:pPr>
            <a:r>
              <a:rPr lang="en-US" sz="3200" dirty="0"/>
              <a:t>We can have inexpressible and glorious joy:</a:t>
            </a:r>
          </a:p>
          <a:p>
            <a:pPr lvl="0">
              <a:buSzPct val="45000"/>
              <a:buFont typeface="StarSymbol"/>
              <a:buChar char="●"/>
            </a:pPr>
            <a:r>
              <a:rPr lang="en-US" sz="3200" dirty="0"/>
              <a:t>If we so choose.  I Peter 1:3-9</a:t>
            </a:r>
          </a:p>
          <a:p>
            <a:pPr lvl="0">
              <a:buSzPct val="45000"/>
              <a:buFont typeface="StarSymbol"/>
              <a:buChar char="●"/>
            </a:pPr>
            <a:endParaRPr lang="en-US" sz="3200" dirty="0"/>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1BACFA5-77A9-2E9B-2E7A-194D03959BA9}"/>
              </a:ext>
            </a:extLst>
          </p:cNvPr>
          <p:cNvSpPr txBox="1">
            <a:spLocks noGrp="1"/>
          </p:cNvSpPr>
          <p:nvPr>
            <p:ph type="subTitle" idx="4294967295"/>
          </p:nvPr>
        </p:nvSpPr>
        <p:spPr/>
        <p:txBody>
          <a:bodyPr anchor="ctr"/>
          <a:lstStyle/>
          <a:p>
            <a:pPr indent="-195869" algn="ctr"/>
            <a:r>
              <a:rPr lang="en-US" sz="3990" dirty="0"/>
              <a:t>FOR</a:t>
            </a:r>
            <a:r>
              <a:rPr lang="en-US" dirty="0"/>
              <a:t> </a:t>
            </a:r>
            <a:r>
              <a:rPr lang="en-US" sz="3990" dirty="0"/>
              <a:t>SURE</a:t>
            </a:r>
            <a:r>
              <a:rPr lang="en-US" dirty="0"/>
              <a:t> </a:t>
            </a:r>
            <a:r>
              <a:rPr lang="en-US" sz="3990" dirty="0"/>
              <a:t>MAYBE !</a:t>
            </a:r>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E0AD145-8E57-E1BF-77FA-2178FC43B723}"/>
              </a:ext>
            </a:extLst>
          </p:cNvPr>
          <p:cNvSpPr txBox="1">
            <a:spLocks noGrp="1"/>
          </p:cNvSpPr>
          <p:nvPr>
            <p:ph type="subTitle" idx="4294967295"/>
          </p:nvPr>
        </p:nvSpPr>
        <p:spPr>
          <a:xfrm>
            <a:off x="870642" y="431075"/>
            <a:ext cx="10231676" cy="5865222"/>
          </a:xfrm>
        </p:spPr>
        <p:txBody>
          <a:bodyPr anchor="ctr"/>
          <a:lstStyle/>
          <a:p>
            <a:pPr indent="-195869" algn="ctr"/>
            <a:r>
              <a:rPr lang="en-US" sz="3200" dirty="0"/>
              <a:t>This was an actual response from a member of the Lord's church.  I have heard variations over the years.</a:t>
            </a:r>
          </a:p>
          <a:p>
            <a:pPr indent="-195869" algn="ctr"/>
            <a:endParaRPr lang="en-US" sz="3200" dirty="0"/>
          </a:p>
          <a:p>
            <a:pPr indent="-195869" algn="ctr"/>
            <a:r>
              <a:rPr lang="en-US" sz="3200" dirty="0"/>
              <a:t>The distressing thing is the doubt and fear with which people live.</a:t>
            </a:r>
          </a:p>
          <a:p>
            <a:pPr indent="-195869" algn="ctr"/>
            <a:endParaRPr lang="en-US" sz="3200" dirty="0"/>
          </a:p>
          <a:p>
            <a:pPr indent="-195869" algn="ctr"/>
            <a:r>
              <a:rPr lang="en-US" sz="3200" dirty="0"/>
              <a:t>From a man who had preached for 20+ years, the answer was, “I hope I am.”</a:t>
            </a: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0539C-0C54-557B-F7E5-69E9C8BA0B79}"/>
              </a:ext>
            </a:extLst>
          </p:cNvPr>
          <p:cNvSpPr txBox="1">
            <a:spLocks noGrp="1"/>
          </p:cNvSpPr>
          <p:nvPr>
            <p:ph type="title" idx="4294967295"/>
          </p:nvPr>
        </p:nvSpPr>
        <p:spPr/>
        <p:txBody>
          <a:bodyPr/>
          <a:lstStyle/>
          <a:p>
            <a:pPr lvl="0"/>
            <a:r>
              <a:rPr lang="en-US" dirty="0"/>
              <a:t>“I hope I am saved”</a:t>
            </a:r>
          </a:p>
        </p:txBody>
      </p:sp>
      <p:sp>
        <p:nvSpPr>
          <p:cNvPr id="3" name="Subtitle 2">
            <a:extLst>
              <a:ext uri="{FF2B5EF4-FFF2-40B4-BE49-F238E27FC236}">
                <a16:creationId xmlns:a16="http://schemas.microsoft.com/office/drawing/2014/main" id="{8A561083-7ACC-1DCE-F460-64035E7ACA23}"/>
              </a:ext>
            </a:extLst>
          </p:cNvPr>
          <p:cNvSpPr txBox="1">
            <a:spLocks noGrp="1"/>
          </p:cNvSpPr>
          <p:nvPr>
            <p:ph type="subTitle" idx="4294967295"/>
          </p:nvPr>
        </p:nvSpPr>
        <p:spPr>
          <a:xfrm>
            <a:off x="870642" y="1521473"/>
            <a:ext cx="10231676" cy="4160870"/>
          </a:xfrm>
        </p:spPr>
        <p:txBody>
          <a:bodyPr anchor="ctr"/>
          <a:lstStyle/>
          <a:p>
            <a:pPr indent="-195869" algn="ctr"/>
            <a:r>
              <a:rPr lang="en-US" sz="3200" dirty="0"/>
              <a:t>Romans 8:</a:t>
            </a:r>
          </a:p>
          <a:p>
            <a:pPr indent="-195869" algn="ctr"/>
            <a:br>
              <a:rPr lang="en-US" sz="3200" dirty="0"/>
            </a:br>
            <a:r>
              <a:rPr lang="en-US" sz="3200" dirty="0"/>
              <a:t>“Hope that is seen is not hope”  </a:t>
            </a:r>
          </a:p>
          <a:p>
            <a:pPr indent="-195869" algn="ctr"/>
            <a:r>
              <a:rPr lang="en-US" sz="3200" dirty="0"/>
              <a:t>The reasoning is that there is uncertainty due to this verse.  Misery is the logical end for many who take one verse out of context to prove one doesn't know about salvation.</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925EC-2DC5-1B23-A739-9E3B31D62B80}"/>
              </a:ext>
            </a:extLst>
          </p:cNvPr>
          <p:cNvSpPr txBox="1">
            <a:spLocks noGrp="1"/>
          </p:cNvSpPr>
          <p:nvPr>
            <p:ph type="title" idx="4294967295"/>
          </p:nvPr>
        </p:nvSpPr>
        <p:spPr/>
        <p:txBody>
          <a:bodyPr/>
          <a:lstStyle/>
          <a:p>
            <a:pPr lvl="0"/>
            <a:r>
              <a:rPr lang="en-US" dirty="0"/>
              <a:t>Hope</a:t>
            </a:r>
          </a:p>
        </p:txBody>
      </p:sp>
      <p:sp>
        <p:nvSpPr>
          <p:cNvPr id="3" name="Text Placeholder 2">
            <a:extLst>
              <a:ext uri="{FF2B5EF4-FFF2-40B4-BE49-F238E27FC236}">
                <a16:creationId xmlns:a16="http://schemas.microsoft.com/office/drawing/2014/main" id="{0B3A12A3-00AB-652E-A60D-A2732761D0F4}"/>
              </a:ext>
            </a:extLst>
          </p:cNvPr>
          <p:cNvSpPr txBox="1">
            <a:spLocks noGrp="1"/>
          </p:cNvSpPr>
          <p:nvPr>
            <p:ph type="body" idx="4294967295"/>
          </p:nvPr>
        </p:nvSpPr>
        <p:spPr>
          <a:xfrm>
            <a:off x="870642" y="1795791"/>
            <a:ext cx="10449446" cy="4474379"/>
          </a:xfrm>
        </p:spPr>
        <p:txBody>
          <a:bodyPr/>
          <a:lstStyle/>
          <a:p>
            <a:pPr lvl="0">
              <a:buSzPct val="45000"/>
              <a:buFont typeface="StarSymbol"/>
              <a:buChar char="●"/>
            </a:pPr>
            <a:r>
              <a:rPr lang="en-US" sz="3200" dirty="0"/>
              <a:t>Romans 8:24 – Does not mean to produce doubt or uncertainty.</a:t>
            </a:r>
          </a:p>
          <a:p>
            <a:pPr lvl="0">
              <a:buSzPct val="45000"/>
              <a:buFont typeface="StarSymbol"/>
              <a:buChar char="●"/>
            </a:pPr>
            <a:r>
              <a:rPr lang="en-US" sz="3200" dirty="0"/>
              <a:t>Look at hope in Romans 5:2,5</a:t>
            </a:r>
          </a:p>
          <a:p>
            <a:pPr lvl="0">
              <a:buSzPct val="45000"/>
              <a:buFont typeface="StarSymbol"/>
              <a:buChar char="●"/>
            </a:pPr>
            <a:r>
              <a:rPr lang="en-US" sz="3200" dirty="0"/>
              <a:t>We rejoice in hope vs. 2</a:t>
            </a:r>
          </a:p>
          <a:p>
            <a:pPr lvl="0">
              <a:buSzPct val="45000"/>
              <a:buFont typeface="StarSymbol"/>
              <a:buChar char="●"/>
            </a:pPr>
            <a:r>
              <a:rPr lang="en-US" sz="3200" dirty="0"/>
              <a:t>Hope does not disappoint vs. 5</a:t>
            </a:r>
          </a:p>
          <a:p>
            <a:pPr lvl="0">
              <a:buSzPct val="45000"/>
              <a:buFont typeface="StarSymbol"/>
              <a:buChar char="●"/>
            </a:pPr>
            <a:r>
              <a:rPr lang="en-US" sz="3200" dirty="0"/>
              <a:t>Worldly hope is uncertain, not our heavenly hope.</a:t>
            </a:r>
          </a:p>
          <a:p>
            <a:pPr lvl="0">
              <a:buSzPct val="45000"/>
              <a:buFont typeface="StarSymbol"/>
              <a:buChar char="●"/>
            </a:pPr>
            <a:r>
              <a:rPr lang="en-US" sz="3200" dirty="0"/>
              <a:t>See also Romans 15:4,13</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A747-BBF6-D700-2C11-58A7346E1F21}"/>
              </a:ext>
            </a:extLst>
          </p:cNvPr>
          <p:cNvSpPr txBox="1">
            <a:spLocks noGrp="1"/>
          </p:cNvSpPr>
          <p:nvPr>
            <p:ph type="title" idx="4294967295"/>
          </p:nvPr>
        </p:nvSpPr>
        <p:spPr/>
        <p:txBody>
          <a:bodyPr/>
          <a:lstStyle/>
          <a:p>
            <a:pPr lvl="0"/>
            <a:r>
              <a:rPr lang="en-US" dirty="0"/>
              <a:t>We are to be certain of Salvation</a:t>
            </a:r>
          </a:p>
        </p:txBody>
      </p:sp>
      <p:sp>
        <p:nvSpPr>
          <p:cNvPr id="3" name="Text Placeholder 2">
            <a:extLst>
              <a:ext uri="{FF2B5EF4-FFF2-40B4-BE49-F238E27FC236}">
                <a16:creationId xmlns:a16="http://schemas.microsoft.com/office/drawing/2014/main" id="{B4C1C613-82D7-8F97-58B3-2535A7230FA3}"/>
              </a:ext>
            </a:extLst>
          </p:cNvPr>
          <p:cNvSpPr txBox="1">
            <a:spLocks noGrp="1"/>
          </p:cNvSpPr>
          <p:nvPr>
            <p:ph type="body" idx="4294967295"/>
          </p:nvPr>
        </p:nvSpPr>
        <p:spPr>
          <a:xfrm>
            <a:off x="870642" y="1547598"/>
            <a:ext cx="10350352" cy="4422128"/>
          </a:xfrm>
        </p:spPr>
        <p:txBody>
          <a:bodyPr/>
          <a:lstStyle/>
          <a:p>
            <a:pPr lvl="0">
              <a:buSzPct val="45000"/>
              <a:buFont typeface="StarSymbol"/>
              <a:buChar char="●"/>
            </a:pPr>
            <a:r>
              <a:rPr lang="en-US" sz="3200" dirty="0"/>
              <a:t>Once saved always saved?  No, never, not possible.</a:t>
            </a:r>
          </a:p>
          <a:p>
            <a:pPr lvl="0">
              <a:buSzPct val="45000"/>
              <a:buFont typeface="StarSymbol"/>
              <a:buChar char="●"/>
            </a:pPr>
            <a:r>
              <a:rPr lang="en-US" sz="3200" dirty="0"/>
              <a:t>Once saved, then always in doubt?  The answer should be no, never, not possible.</a:t>
            </a:r>
          </a:p>
          <a:p>
            <a:pPr lvl="0">
              <a:buSzPct val="45000"/>
              <a:buFont typeface="StarSymbol"/>
              <a:buChar char="●"/>
            </a:pPr>
            <a:r>
              <a:rPr lang="en-US" sz="3200" dirty="0"/>
              <a:t>God's promise for the New Covenant in Jeremiah 31:31-34 - “They will all know me, from the least of them to the greatest. For I will forgive their wickedness and remember their sins no more.”</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6D86-5523-3C36-FF53-457EEC16CC5B}"/>
              </a:ext>
            </a:extLst>
          </p:cNvPr>
          <p:cNvSpPr txBox="1">
            <a:spLocks noGrp="1"/>
          </p:cNvSpPr>
          <p:nvPr>
            <p:ph type="title" idx="4294967295"/>
          </p:nvPr>
        </p:nvSpPr>
        <p:spPr/>
        <p:txBody>
          <a:bodyPr/>
          <a:lstStyle/>
          <a:p>
            <a:pPr lvl="0"/>
            <a:r>
              <a:rPr lang="en-US" dirty="0"/>
              <a:t>Judgment Seat</a:t>
            </a:r>
          </a:p>
        </p:txBody>
      </p:sp>
      <p:sp>
        <p:nvSpPr>
          <p:cNvPr id="3" name="Subtitle 2">
            <a:extLst>
              <a:ext uri="{FF2B5EF4-FFF2-40B4-BE49-F238E27FC236}">
                <a16:creationId xmlns:a16="http://schemas.microsoft.com/office/drawing/2014/main" id="{90C4B69D-453C-F615-0F1D-F82348655760}"/>
              </a:ext>
            </a:extLst>
          </p:cNvPr>
          <p:cNvSpPr txBox="1">
            <a:spLocks noGrp="1"/>
          </p:cNvSpPr>
          <p:nvPr>
            <p:ph type="subTitle" idx="4294967295"/>
          </p:nvPr>
        </p:nvSpPr>
        <p:spPr>
          <a:xfrm>
            <a:off x="870642" y="2004799"/>
            <a:ext cx="10231676" cy="3428687"/>
          </a:xfrm>
        </p:spPr>
        <p:txBody>
          <a:bodyPr anchor="ctr"/>
          <a:lstStyle/>
          <a:p>
            <a:pPr indent="-195869" algn="ctr"/>
            <a:r>
              <a:rPr lang="en-US" sz="3200" dirty="0"/>
              <a:t>II Cor. 5:10 – Can we turn this verse into a work salvation passage?</a:t>
            </a:r>
          </a:p>
          <a:p>
            <a:pPr indent="-195869" algn="ctr"/>
            <a:endParaRPr lang="en-US" sz="3200" dirty="0"/>
          </a:p>
          <a:p>
            <a:pPr indent="-195869" algn="ctr"/>
            <a:r>
              <a:rPr lang="en-US" sz="3200" dirty="0"/>
              <a:t>Look at the context.  Immortality is the desire.  </a:t>
            </a:r>
          </a:p>
          <a:p>
            <a:pPr indent="-195869" algn="ctr"/>
            <a:r>
              <a:rPr lang="en-US" sz="3200" dirty="0"/>
              <a:t>The Holy Spirit is the guarantee v.5</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F3EA6-556A-C58B-2FEA-1132E411B42F}"/>
              </a:ext>
            </a:extLst>
          </p:cNvPr>
          <p:cNvSpPr txBox="1">
            <a:spLocks noGrp="1"/>
          </p:cNvSpPr>
          <p:nvPr>
            <p:ph type="title" idx="4294967295"/>
          </p:nvPr>
        </p:nvSpPr>
        <p:spPr>
          <a:xfrm>
            <a:off x="870642" y="665021"/>
            <a:ext cx="10449446" cy="577722"/>
          </a:xfrm>
        </p:spPr>
        <p:txBody>
          <a:bodyPr>
            <a:spAutoFit/>
          </a:bodyPr>
          <a:lstStyle/>
          <a:p>
            <a:pPr lvl="0"/>
            <a:r>
              <a:rPr lang="en-US" dirty="0"/>
              <a:t>The Shadow and the Real</a:t>
            </a:r>
          </a:p>
        </p:txBody>
      </p:sp>
      <p:sp>
        <p:nvSpPr>
          <p:cNvPr id="3" name="Subtitle 2">
            <a:extLst>
              <a:ext uri="{FF2B5EF4-FFF2-40B4-BE49-F238E27FC236}">
                <a16:creationId xmlns:a16="http://schemas.microsoft.com/office/drawing/2014/main" id="{E0D58575-DFCE-390B-8A0E-7370A54C22E1}"/>
              </a:ext>
            </a:extLst>
          </p:cNvPr>
          <p:cNvSpPr txBox="1">
            <a:spLocks noGrp="1"/>
          </p:cNvSpPr>
          <p:nvPr>
            <p:ph type="subTitle" idx="4294967295"/>
          </p:nvPr>
        </p:nvSpPr>
        <p:spPr>
          <a:xfrm>
            <a:off x="870642" y="2604761"/>
            <a:ext cx="10231676" cy="1810752"/>
          </a:xfrm>
        </p:spPr>
        <p:txBody>
          <a:bodyPr anchor="ctr">
            <a:spAutoFit/>
          </a:bodyPr>
          <a:lstStyle/>
          <a:p>
            <a:pPr lvl="0" algn="ctr">
              <a:buSzPct val="45000"/>
              <a:buFont typeface="StarSymbol"/>
              <a:buChar char="●"/>
            </a:pPr>
            <a:r>
              <a:rPr lang="en-US" sz="3200" dirty="0"/>
              <a:t>Do you shake hands with a shadow?</a:t>
            </a:r>
          </a:p>
          <a:p>
            <a:pPr lvl="0" algn="ctr">
              <a:buSzPct val="45000"/>
              <a:buFont typeface="StarSymbol"/>
              <a:buChar char="●"/>
            </a:pPr>
            <a:r>
              <a:rPr lang="en-US" sz="3200" dirty="0"/>
              <a:t>Can you embrace a shadow?</a:t>
            </a:r>
          </a:p>
          <a:p>
            <a:pPr lvl="0" algn="ctr">
              <a:buSzPct val="45000"/>
              <a:buFont typeface="StarSymbol"/>
              <a:buChar char="●"/>
            </a:pPr>
            <a:r>
              <a:rPr lang="en-US" sz="3200" dirty="0"/>
              <a:t>Does a shadow ever have substance?</a:t>
            </a:r>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AFD1-31D1-98DE-B9AB-C2D6EF2CCBA5}"/>
              </a:ext>
            </a:extLst>
          </p:cNvPr>
          <p:cNvSpPr txBox="1">
            <a:spLocks noGrp="1"/>
          </p:cNvSpPr>
          <p:nvPr>
            <p:ph type="title" idx="4294967295"/>
          </p:nvPr>
        </p:nvSpPr>
        <p:spPr/>
        <p:txBody>
          <a:bodyPr/>
          <a:lstStyle/>
          <a:p>
            <a:pPr lvl="0"/>
            <a:r>
              <a:rPr lang="en-US"/>
              <a:t>Contrast of the Shadow and Real</a:t>
            </a:r>
          </a:p>
        </p:txBody>
      </p:sp>
      <p:sp>
        <p:nvSpPr>
          <p:cNvPr id="3" name="Text Placeholder 2">
            <a:extLst>
              <a:ext uri="{FF2B5EF4-FFF2-40B4-BE49-F238E27FC236}">
                <a16:creationId xmlns:a16="http://schemas.microsoft.com/office/drawing/2014/main" id="{05471986-2505-97A9-09EC-24C084C5E07E}"/>
              </a:ext>
            </a:extLst>
          </p:cNvPr>
          <p:cNvSpPr txBox="1">
            <a:spLocks noGrp="1"/>
          </p:cNvSpPr>
          <p:nvPr>
            <p:ph type="body" idx="4294967295"/>
          </p:nvPr>
        </p:nvSpPr>
        <p:spPr>
          <a:xfrm>
            <a:off x="1332411" y="1795793"/>
            <a:ext cx="4158041" cy="3428687"/>
          </a:xfrm>
        </p:spPr>
        <p:txBody>
          <a:bodyPr/>
          <a:lstStyle/>
          <a:p>
            <a:pPr lvl="0">
              <a:buSzPct val="45000"/>
              <a:buFont typeface="StarSymbol"/>
              <a:buChar char="●"/>
            </a:pPr>
            <a:r>
              <a:rPr lang="en-US" sz="3200" dirty="0"/>
              <a:t>Shadow</a:t>
            </a:r>
          </a:p>
          <a:p>
            <a:pPr lvl="0">
              <a:buSzPct val="45000"/>
              <a:buFont typeface="StarSymbol"/>
              <a:buChar char="●"/>
            </a:pPr>
            <a:r>
              <a:rPr lang="en-US" sz="3200" dirty="0"/>
              <a:t>Made nothing perfect: Heb. 7:11,19</a:t>
            </a:r>
          </a:p>
        </p:txBody>
      </p:sp>
      <p:sp>
        <p:nvSpPr>
          <p:cNvPr id="4" name="Text Placeholder 3">
            <a:extLst>
              <a:ext uri="{FF2B5EF4-FFF2-40B4-BE49-F238E27FC236}">
                <a16:creationId xmlns:a16="http://schemas.microsoft.com/office/drawing/2014/main" id="{974F4DA9-6461-AF4F-5E15-1477F7BBAB87}"/>
              </a:ext>
            </a:extLst>
          </p:cNvPr>
          <p:cNvSpPr txBox="1">
            <a:spLocks noGrp="1"/>
          </p:cNvSpPr>
          <p:nvPr>
            <p:ph type="body" idx="4294967295"/>
          </p:nvPr>
        </p:nvSpPr>
        <p:spPr>
          <a:xfrm>
            <a:off x="6396292" y="1795793"/>
            <a:ext cx="4463297" cy="3428687"/>
          </a:xfrm>
        </p:spPr>
        <p:txBody>
          <a:bodyPr/>
          <a:lstStyle/>
          <a:p>
            <a:pPr lvl="0">
              <a:buSzPct val="45000"/>
              <a:buFont typeface="StarSymbol"/>
              <a:buChar char="●"/>
            </a:pPr>
            <a:r>
              <a:rPr lang="en-US" sz="3200" dirty="0"/>
              <a:t>Real</a:t>
            </a:r>
          </a:p>
          <a:p>
            <a:pPr lvl="0">
              <a:buSzPct val="45000"/>
              <a:buFont typeface="StarSymbol"/>
              <a:buChar char="●"/>
            </a:pPr>
            <a:r>
              <a:rPr lang="en-US" sz="3200" dirty="0"/>
              <a:t>Made perfect forever: Heb. 10:14</a:t>
            </a:r>
          </a:p>
          <a:p>
            <a:pPr lvl="0">
              <a:buSzPct val="45000"/>
              <a:buFont typeface="StarSymbol"/>
              <a:buChar char="●"/>
            </a:pPr>
            <a:endParaRPr lang="en-US" sz="3200" dirty="0"/>
          </a:p>
        </p:txBody>
      </p:sp>
    </p:spTree>
  </p:cSld>
  <p:clrMapOvr>
    <a:masterClrMapping/>
  </p:clrMapOvr>
  <p:transition spd="med">
    <p:wip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yt-tunn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647</Words>
  <Application>Microsoft Macintosh PowerPoint</Application>
  <PresentationFormat>Widescreen</PresentationFormat>
  <Paragraphs>84</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Albany</vt:lpstr>
      <vt:lpstr>Arial</vt:lpstr>
      <vt:lpstr>Calibri</vt:lpstr>
      <vt:lpstr>Franklin Gothic Medium</vt:lpstr>
      <vt:lpstr>StarSymbol</vt:lpstr>
      <vt:lpstr>Times New Roman</vt:lpstr>
      <vt:lpstr>lyt-tunnel</vt:lpstr>
      <vt:lpstr>THE MYSTERY</vt:lpstr>
      <vt:lpstr>PowerPoint Presentation</vt:lpstr>
      <vt:lpstr>PowerPoint Presentation</vt:lpstr>
      <vt:lpstr>“I hope I am saved”</vt:lpstr>
      <vt:lpstr>Hope</vt:lpstr>
      <vt:lpstr>We are to be certain of Salvation</vt:lpstr>
      <vt:lpstr>Judgment Seat</vt:lpstr>
      <vt:lpstr>The Shadow and the Real</vt:lpstr>
      <vt:lpstr>Contrast of the Shadow and Real</vt:lpstr>
      <vt:lpstr>Contrast of the Shadow and Real</vt:lpstr>
      <vt:lpstr>Contrast of the Shadow and Real</vt:lpstr>
      <vt:lpstr>Under the First Covenant</vt:lpstr>
      <vt:lpstr>Under the Second Covenant</vt:lpstr>
      <vt:lpstr>Now, consider how God has elevated the believer because of Christ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MYSTERY</dc:title>
  <dc:creator>Paul Finney</dc:creator>
  <cp:lastModifiedBy>Paul Finney</cp:lastModifiedBy>
  <cp:revision>1</cp:revision>
  <dcterms:created xsi:type="dcterms:W3CDTF">2023-05-21T16:07:55Z</dcterms:created>
  <dcterms:modified xsi:type="dcterms:W3CDTF">2023-05-21T16:08:39Z</dcterms:modified>
</cp:coreProperties>
</file>