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4" r:id="rId2"/>
  </p:sldMasterIdLst>
  <p:notesMasterIdLst>
    <p:notesMasterId r:id="rId9"/>
  </p:notesMasterIdLst>
  <p:handoutMasterIdLst>
    <p:handoutMasterId r:id="rId10"/>
  </p:handoutMasterIdLst>
  <p:sldIdLst>
    <p:sldId id="329" r:id="rId3"/>
    <p:sldId id="319" r:id="rId4"/>
    <p:sldId id="325" r:id="rId5"/>
    <p:sldId id="326" r:id="rId6"/>
    <p:sldId id="327" r:id="rId7"/>
    <p:sldId id="328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FB8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72" autoAdjust="0"/>
    <p:restoredTop sz="96327" autoAdjust="0"/>
  </p:normalViewPr>
  <p:slideViewPr>
    <p:cSldViewPr>
      <p:cViewPr varScale="1">
        <p:scale>
          <a:sx n="117" d="100"/>
          <a:sy n="117" d="100"/>
        </p:scale>
        <p:origin x="192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E438BBB-D0E3-C94C-120A-7FADE7745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2FF3E4B-4299-7A02-CF39-6C68D9664C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A3975C-132C-4AAD-B413-62EA5A08517A}" type="datetimeFigureOut">
              <a:rPr lang="en-US"/>
              <a:pPr>
                <a:defRPr/>
              </a:pPr>
              <a:t>4/22/23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1DF65D-5E23-8008-1168-97D31EBED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8362-5594-2086-8E19-8694118060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CAABBB5-CC19-4F58-B7CB-E2087CE01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BC8BDE5-4799-86B4-02CF-F3D063C69A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EA70E9F-615A-2E46-1BA2-6B059B4C2A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EAB36E7-6D9B-4CDE-A135-F882317A6356}" type="datetimeFigureOut">
              <a:rPr lang="en-US"/>
              <a:pPr>
                <a:defRPr/>
              </a:pPr>
              <a:t>4/22/23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16328E-74E2-82E7-293C-0BDC90B0C9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A111E2-DA2A-3A70-8D7B-C72924738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A8ED8-AE51-A3CE-CA3E-A27C5E55ED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64F4B9-ECE4-B876-871F-81E9417F9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EDA325D-8BD5-400D-B17E-8CD2D67D9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88F0EF3-CB84-AC03-0050-1CC3B8E0F5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3D8D51E-2EE2-68B6-9960-226BF0708C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E3C133B-BB51-163D-D72A-B66912EE5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846FF7-ED73-4C9A-9FAC-99ECF7619C50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635E5F7-DF90-A8D3-F6EE-CADDD29DCE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2EDF965-5707-9A50-8CB2-E6E3F92F9C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B6F16C2-6548-9893-4CAA-689DB9253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390706-D45A-4399-980C-0A51D49B464D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80A53D8-B3ED-383F-F179-F754F46A45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DCF6911-CB30-3F90-D07C-94C918A3BB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48275CA-5FF5-B0E5-0C3B-D23176EA6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7E0265-91BC-4475-AB2C-4D97E74D801A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1386313-A7DE-6CBE-4C9E-5BF151014D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705A13E-2653-822F-8982-C5E73F08DD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146A4B5-B803-AE4C-9BBE-4840E350E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ECE00F-0A33-4C22-A87F-06B8F992A85D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AE8EEDF-DFFE-0D00-525B-9D697DFFDB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6DE12D6E-7C95-D77A-E098-085D28AB7A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95EC428-10FD-1A86-123A-29F0D4639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65169A-6C29-462B-865D-1708D9C3219B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0899B4E-B322-C072-4187-26259158611D}"/>
              </a:ext>
            </a:extLst>
          </p:cNvPr>
          <p:cNvSpPr>
            <a:spLocks/>
          </p:cNvSpPr>
          <p:nvPr/>
        </p:nvSpPr>
        <p:spPr>
          <a:xfrm>
            <a:off x="605367" y="5181600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2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56DA44-9767-1808-C5EA-860AED6CB67E}"/>
              </a:ext>
            </a:extLst>
          </p:cNvPr>
          <p:cNvSpPr/>
          <p:nvPr userDrawn="1"/>
        </p:nvSpPr>
        <p:spPr>
          <a:xfrm>
            <a:off x="234951" y="187326"/>
            <a:ext cx="11684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304802" y="3962400"/>
            <a:ext cx="11064647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844800" y="5133975"/>
            <a:ext cx="8515928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8128000" y="1600200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4CFA4-2519-6ADA-AC7C-001676FFFA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10294-C0B4-45E3-A824-63AE2363A926}" type="datetimeFigureOut">
              <a:rPr lang="en-US"/>
              <a:pPr>
                <a:defRPr/>
              </a:pPr>
              <a:t>4/22/23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A2AD3-6F4D-9661-1A36-17F70D9D51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5D5CCD4-7C10-47BF-A81E-54AD2E45F8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5418F-2466-0094-3A45-8E53CF98A8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764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6217920" y="3403823"/>
            <a:ext cx="536448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609600" y="3403823"/>
            <a:ext cx="536448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6217920" y="228600"/>
            <a:ext cx="536448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609600" y="228600"/>
            <a:ext cx="5364480" cy="3017520"/>
          </a:xfrm>
        </p:spPr>
        <p:txBody>
          <a:bodyPr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E82544F-62D7-6591-48BB-A62EB1D93CF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E413-3E25-465A-846D-AEAD8154D3D5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0E7E1266-F032-5F50-A0DC-9813A0783F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483E722-E7F7-2BFE-E30E-9DC56B3E43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E76B376-08BD-4614-AFEC-79EE97EBF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1792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6756400" y="3436620"/>
            <a:ext cx="4866533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568960" y="384048"/>
            <a:ext cx="59436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6756400" y="389333"/>
            <a:ext cx="48768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A09717A-3FE4-6597-AEFF-80181858B7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4E27-E4F4-40C9-A82C-3649D7268F2E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D52C9866-EE50-F825-90EE-7AFC2C4D4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3D272EB-09AD-8DF2-2192-C431E12A5B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8A1135B-1F77-4BEE-B555-06D9E9147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7295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972396" y="228600"/>
            <a:ext cx="3046952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972396" y="3365392"/>
            <a:ext cx="3046952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6229623" y="228600"/>
            <a:ext cx="3048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6223596" y="3365392"/>
            <a:ext cx="3046952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533996" y="1295400"/>
            <a:ext cx="2235200" cy="1905000"/>
          </a:xfrm>
        </p:spPr>
        <p:txBody>
          <a:bodyPr anchor="b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9448800" y="1295400"/>
            <a:ext cx="2235200" cy="19050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533996" y="3352800"/>
            <a:ext cx="2235200" cy="19050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9448800" y="3352800"/>
            <a:ext cx="2235200" cy="19050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7E1E2EB-9A91-158B-5A85-F1522241F132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E9AD-D39A-4531-B201-05F87919368C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A388F2A7-0182-FD36-D54D-757B5D88BE08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184A679-7018-75C9-9FED-F75BCC64B8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FDC68BD7-6CC1-4425-8538-A86EE5218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2726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1235762" y="533400"/>
            <a:ext cx="4871063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1235761" y="6172200"/>
            <a:ext cx="48768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6214161" y="533400"/>
            <a:ext cx="48768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1235761" y="3352800"/>
            <a:ext cx="48768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6214161" y="3352800"/>
            <a:ext cx="48768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1235761" y="152400"/>
            <a:ext cx="48768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6214161" y="6172200"/>
            <a:ext cx="48768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6214161" y="152400"/>
            <a:ext cx="4876800" cy="304800"/>
          </a:xfrm>
        </p:spPr>
        <p:txBody>
          <a:bodyPr lIns="9144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077DC61-5F08-EC00-091B-BC7CFEE3439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EEEB-DFCF-4CDA-B8C9-DD1E6DFB096F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0E2B56D5-F4B4-D29C-930C-390F9E9FA4B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F560EE6-5CD5-7325-9A0F-914948CA3E9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A3B1BE2A-03A3-4E1B-82E5-C80B98DBD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9616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203201" y="1524001"/>
            <a:ext cx="2809313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6062134" y="1524001"/>
            <a:ext cx="2809313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3132081" y="1524001"/>
            <a:ext cx="2809313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8986889" y="1524001"/>
            <a:ext cx="2809313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203200" y="4495800"/>
            <a:ext cx="11684000" cy="1905000"/>
          </a:xfrm>
        </p:spPr>
        <p:txBody>
          <a:bodyPr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96E05C2-91C7-531A-C6D2-7BE6F32C107A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9352-7231-4979-848D-238B68023038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B0631831-4D2B-D35C-8085-3371A42AA96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51BB8B57-35EE-CBF4-C1B4-E16070E49596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086D0BBB-82AA-45DF-8196-00454D790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88831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914400" y="257665"/>
            <a:ext cx="615696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7718464" y="257665"/>
            <a:ext cx="3251203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7718464" y="2432657"/>
            <a:ext cx="3251203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7718464" y="4607649"/>
            <a:ext cx="3251203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6D9FCC0-6D63-FB9B-3F4A-08018F15CE6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A72D-A7AA-47C0-974B-441ABF7AA5A4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21BE5809-C0E2-CF4F-33A7-863E15030FE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7AA42F5-A0CE-0BC7-6B00-7C699FC3A97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A47721F6-3830-467A-842C-E0FE8B05D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1444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812800" y="3429000"/>
            <a:ext cx="2760205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4045131" y="228600"/>
            <a:ext cx="74168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812800" y="228600"/>
            <a:ext cx="2760205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7924801" y="4495800"/>
            <a:ext cx="3555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4045131" y="4495800"/>
            <a:ext cx="367646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F0DEF3A-8329-3AAC-F7FF-920375D2516B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12A0-E498-4E15-8CD0-C0BA34D07490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50E8B816-A4D3-91F4-4880-5948FA6F693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7D7A2B71-9105-FD49-A8BE-1A16032C41A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fld id="{4E47B126-EFD4-4421-9CDE-F99FDDAF7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7340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682845" y="3124200"/>
            <a:ext cx="347472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682845" y="228600"/>
            <a:ext cx="52832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6291165" y="228600"/>
            <a:ext cx="52832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4391245" y="3124200"/>
            <a:ext cx="347472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8099645" y="3124200"/>
            <a:ext cx="347472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47723A7-3ED8-882C-7C34-06EAE5FE55E4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6449-3A46-4357-88C5-88AB85A3D9A2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1A4E2239-6AED-3DCD-2BE0-6AD2AE42F151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ED3EBC8-0318-460A-62EA-F0DB692059D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12E3AF06-9C66-4164-A1F4-95A2BBF2B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6600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067031" y="1600200"/>
            <a:ext cx="4264169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064000" y="4876800"/>
            <a:ext cx="42672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8B4A4C8-ED55-5D9D-D6F9-D29ED23905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BFA7-BD71-4296-9266-1916CABA0066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131744ED-C4B2-E1F0-3E25-EE7FDBEE2D4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522F10D-F99D-6A1C-7200-B96F10D4A1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947371E-0D3A-494C-80E7-E4A4F6FB0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4824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6607032" y="1371600"/>
            <a:ext cx="4264169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524001" y="1371600"/>
            <a:ext cx="4264169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6604000" y="4648200"/>
            <a:ext cx="42672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524000" y="4648200"/>
            <a:ext cx="42672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D660D28-C68B-42B9-4451-9CD7194B14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03B3-2ACF-48C9-A4D6-66A67AC2D130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5E9FFDC6-6722-DD5B-7EA9-BE146C968D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EF024F3-F0B8-8808-42B7-5AA9FF4FC9D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9E92AAC-4FBA-455D-AB0A-1E537F3B8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5236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294590"/>
            <a:ext cx="99568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1219200" y="6019800"/>
            <a:ext cx="9956800" cy="3810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83B526F-37BC-AFC2-31BC-440EF7D17C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3FEC-4859-4BB5-B57D-037F3F0D9EC3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7865F791-28F1-D277-BCF8-1EB6CAA01E8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9D476F7-70A9-4D1F-F4B9-7D662F5421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9C60A16-0586-4071-8271-1BA73C779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30514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609600" y="2057400"/>
            <a:ext cx="109728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609600" y="4876800"/>
            <a:ext cx="10972800" cy="14478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8A9F23C-0E71-485E-1D6C-66C91313F5EF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7A58-3A1F-4F50-ABA4-90F778972816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B6DAC815-9535-A07A-05F9-AC70280B7402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9C43882-1320-3ECE-83ED-60AE7C3DF5B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0D92CB0B-D6D3-4268-B4C8-3F401BC62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4356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965CC22-9046-2A57-A347-7B006A6A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CA68-6815-4F92-B91B-76AF8D78E0CD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31E942AB-CAB6-1ED4-1D5E-B63C1D24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73BD371-5A58-BFF9-6AD3-191BDAD3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17362-DFA8-4DD6-9F49-4244A9C8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948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554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3E15E-6D67-BA48-B431-696ED56F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901D-70BE-4120-98D0-0589A4105310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E59B8-F363-3189-AB28-53B0546B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933F3-1C08-8081-1169-73F6FA0B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5F81D-04B7-4AA1-AC64-229E770C3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507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A404B-048B-B8C8-EF6D-264EE152B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15C815-3EE1-4D3D-8913-6B0E6C36667B}" type="datetimeFigureOut">
              <a:rPr lang="en-US"/>
              <a:pPr>
                <a:defRPr/>
              </a:pPr>
              <a:t>4/22/23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624D-4A61-FF75-9CB6-42319AEF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E67B5-9EB1-8415-E8E1-826E72C9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DC6E02BC-4902-44B6-9975-B922E16FB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62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2CC53-A360-B99B-E1C7-D8726B7B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02E3A-DEA6-409E-94B9-A0E141F9C3B9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6844F-06BF-09D6-2793-D56F9C89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5661-1C80-5A62-3244-18A0EDDC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ED2C4-427C-4C36-B2A1-0CC2DA0B9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047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152156-C278-AC2F-DF31-A6347714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F1DC-25A6-4271-B4EF-DAC6DE80AFD4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115F34-4387-9E30-F030-77F51F8C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05BA58-6E75-7681-1285-62C00077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61FF8-A8CA-4616-889C-FA9C9E358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535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89F0B3-FD29-45BE-A428-7AF3988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FA99-6860-474F-A8B7-9F06C106FFB4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21D502-59DC-A61F-5D09-79DF0C14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246E63-446B-352C-09C6-E48D87CC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4DE6E-C648-48E0-A085-1F920410F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879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F3BD8C-B2DF-C1C9-C780-F9F84056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38370-C4FF-4164-8B54-1A553E4B5798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0D1E00-EFC5-E2F1-7BF9-385D4E4B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CE6D91-DE34-BD6B-E25C-6043B5E2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50D65-1F88-4A20-9CBB-3F2DB26E6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800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6FF5D-B691-5B7F-1498-F591BE67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6C6642-04DA-47F3-B2E9-4AD619C0B66D}" type="datetimeFigureOut">
              <a:rPr lang="en-US"/>
              <a:pPr>
                <a:defRPr/>
              </a:pPr>
              <a:t>4/22/23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D6005-7C93-EAD5-3C88-5A6EF35D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F5455-E5E7-ACCD-1899-A5AD5CAF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175BB9CD-3BB4-4116-9606-CCBB38ECF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92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559167" y="233241"/>
            <a:ext cx="6187073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7010400" y="3048000"/>
            <a:ext cx="4673600" cy="3352800"/>
          </a:xfrm>
        </p:spPr>
        <p:txBody>
          <a:bodyPr tIns="91440" bIns="91440" anchor="b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604CCEB-2646-CACD-6618-3C12D69E62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AAD27-EAF9-4EC8-8A73-92F35F438F11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92B04122-7659-1398-E0D3-A310AA1E94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801C7E4-2E0A-F1E1-41BD-DA242B4FA0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E009B3D-87D6-499A-9D2E-A87092438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72642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C3BC4C-388D-2776-72EE-DE069DA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501E-5CCD-46F2-871A-0019E7AE9D39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108D78-0166-A827-9FA5-E722ECB8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7C7312-BA77-02FF-39E6-B1E3CA91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FAE2E-054F-4DF3-AF2E-387116324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003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7F84C8-A54F-8B24-6D01-28EC6138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67CE6-E850-4B20-BF14-B9D6777435AC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539E0A-4A92-7D24-3EAD-9E4A9639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B32891-DCEA-F9DF-7A8B-8347A2D8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5B20F-2C45-42E1-AF46-CC9F62464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74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B8862-702D-E910-58B8-B6E2D208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627C-B826-4231-92AA-476641EEFC04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4F545-DDF0-AD56-B17B-4B96A9CF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75C3D-8F1A-84C8-7F45-12312BA4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63295-B41D-4FAF-A7DA-4231BC05C4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79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25EB1-09AA-9C1E-CB8F-316D5511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70B3-D181-4477-97E4-F83A287D7273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E7C5F-4F38-F9AF-E1B5-81B5676D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1BF09-EDDF-4811-66C4-61A50C3A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EE98A-E40D-4DF5-B61E-E34E848D3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81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9899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1003560" y="4572000"/>
            <a:ext cx="1037564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1003560" y="5600700"/>
            <a:ext cx="10363200" cy="8382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1048451" y="2140695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4632805" y="2140695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8217160" y="2140695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266C10E-8526-E9E7-0294-3ACF1D9BAC3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D535-8701-4667-AC04-E4DBC937EA3A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25A76C9D-7082-8482-C707-53412B78EED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0AF0086-482B-82DB-771B-FB4F7CBF031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27817DC-145F-4C2B-8ECE-533809531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6296064" y="609601"/>
            <a:ext cx="4575137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422400" y="609600"/>
            <a:ext cx="4572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422400" y="5334000"/>
            <a:ext cx="4572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6299200" y="5334000"/>
            <a:ext cx="4572000" cy="106680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B26C661-3655-B7D2-0C40-6C106F57C47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79C7-A7E8-42CA-B082-EE65B9BFC821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0D1940FD-BD69-6536-6E59-48AFF632B54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6426FEE4-BC1D-9689-2EAF-1C5507C58B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B5ABF2F-5A2D-4F97-B0E6-EC2F71805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0613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6197600" y="1676400"/>
            <a:ext cx="53848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609600" y="1676400"/>
            <a:ext cx="53848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609600" y="4857750"/>
            <a:ext cx="53848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6197600" y="4857750"/>
            <a:ext cx="5384800" cy="1238250"/>
          </a:xfr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08CB803-A94A-CBD5-E68E-8D3E4D57B46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770A-24A1-4124-9905-43E8C3AC52D7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BD122197-8C6E-BC92-6836-F770C44B3B6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FE27A10-FAF9-FEC3-E9A1-35496DA170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552D7F3-0CBD-45A0-9CA2-9D91DC525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8148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6855968" y="381000"/>
            <a:ext cx="5031232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605536" y="381000"/>
            <a:ext cx="5949696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6855969" y="3352800"/>
            <a:ext cx="5031233" cy="2971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BF46809-610A-DA83-DA04-668E3A1E65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35A4D-712A-44D2-B60D-8977F8A938E3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4CABC031-B675-B0F2-0E12-5484501098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E45A7565-9294-F489-1F6E-5921EE1342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2C246B1-B9F6-4B7E-BD81-3750703CE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4270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304800" y="1066800"/>
            <a:ext cx="36576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4267200" y="1066800"/>
            <a:ext cx="36576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8229600" y="1066800"/>
            <a:ext cx="36576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304800" y="4876800"/>
            <a:ext cx="36576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4267200" y="4876800"/>
            <a:ext cx="36576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8229600" y="4876800"/>
            <a:ext cx="3657600" cy="1447800"/>
          </a:xfrm>
        </p:spPr>
        <p:txBody>
          <a:bodyPr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E357E58-3EEB-66E4-A365-4629888B902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47C0-76FF-4656-95A4-0AC2C0A55CEE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45CA1D75-91F0-CDD2-B333-AB7EEDFCBD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6D796DB8-122A-239A-1124-48532A480B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AA55FB9-3B07-40D5-9671-6D4FA0629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1625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>
            <a:extLst>
              <a:ext uri="{FF2B5EF4-FFF2-40B4-BE49-F238E27FC236}">
                <a16:creationId xmlns:a16="http://schemas.microsoft.com/office/drawing/2014/main" id="{A6BAD2FD-72B5-5C78-420A-401445C1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55057E12-27A5-44A2-4BCF-D5B045F3C3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1"/>
              <a:t>Click to edit Master text styles</a:t>
            </a:r>
          </a:p>
          <a:p>
            <a:pPr lvl="1"/>
            <a:r>
              <a:rPr lang="en-US" altLang="en-US" noProof="1"/>
              <a:t>Second level</a:t>
            </a:r>
          </a:p>
          <a:p>
            <a:pPr lvl="2"/>
            <a:r>
              <a:rPr lang="en-US" altLang="en-US" noProof="1"/>
              <a:t>Third level</a:t>
            </a:r>
          </a:p>
          <a:p>
            <a:pPr lvl="3"/>
            <a:r>
              <a:rPr lang="en-US" altLang="en-US" noProof="1"/>
              <a:t>Fourth level</a:t>
            </a:r>
          </a:p>
          <a:p>
            <a:pPr lvl="4"/>
            <a:r>
              <a:rPr lang="en-US" altLang="en-US" noProof="1"/>
              <a:t>Fifth level</a:t>
            </a:r>
            <a:endParaRPr lang="en-US" altLang="en-US"/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5294372C-5E2F-719C-76D1-499BDA567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00" y="6559551"/>
            <a:ext cx="3251200" cy="244475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AEE369-2A3B-416A-A991-B2B6DB4FEC37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4C079B0C-5748-F192-D37F-44C0B437F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4151" y="6557963"/>
            <a:ext cx="6197600" cy="2476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FAA1F627-A4F2-5F1A-315D-F3FFFD464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559551"/>
            <a:ext cx="1219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panose="02040604050505020304" pitchFamily="18" charset="0"/>
              </a:defRPr>
            </a:lvl1pPr>
          </a:lstStyle>
          <a:p>
            <a:fld id="{5E5A5F0C-E254-4B49-A949-8AD2A869DA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53" r:id="rId2"/>
    <p:sldLayoutId id="2147483854" r:id="rId3"/>
    <p:sldLayoutId id="2147483882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83" r:id="rId2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3546EF9-E34D-7D4B-5514-DADCCE6B90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1631DC6-01F5-15ED-CF5F-EB73DCC9C5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6FFB1-18F1-948F-84BA-294BC727C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9D8BA-6B7C-41C0-9448-DD68798B8A6F}" type="datetimeFigureOut">
              <a:rPr lang="en-US"/>
              <a:pPr>
                <a:defRPr/>
              </a:pPr>
              <a:t>4/22/23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8D22-5FDC-26C8-9904-4A35AD25A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6C68C-0060-69F8-5B4A-DD82BC3AB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C3B73BB0-39C8-481E-99F3-2C1BC95795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84" r:id="rId2"/>
    <p:sldLayoutId id="2147483873" r:id="rId3"/>
    <p:sldLayoutId id="2147483874" r:id="rId4"/>
    <p:sldLayoutId id="2147483875" r:id="rId5"/>
    <p:sldLayoutId id="2147483876" r:id="rId6"/>
    <p:sldLayoutId id="2147483885" r:id="rId7"/>
    <p:sldLayoutId id="2147483877" r:id="rId8"/>
    <p:sldLayoutId id="2147483878" r:id="rId9"/>
    <p:sldLayoutId id="2147483879" r:id="rId10"/>
    <p:sldLayoutId id="214748388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DB26CE-349C-CFCA-3A30-B5BAA94D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Another evidences Lesson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41DD6-6135-A3AD-9F16-68236E09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00" y="1676400"/>
            <a:ext cx="8327300" cy="468410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98A0B8-3ADA-D78D-6A2A-FD533AB779F7}"/>
              </a:ext>
            </a:extLst>
          </p:cNvPr>
          <p:cNvSpPr/>
          <p:nvPr/>
        </p:nvSpPr>
        <p:spPr>
          <a:xfrm>
            <a:off x="2035900" y="4792592"/>
            <a:ext cx="4593500" cy="1227208"/>
          </a:xfrm>
          <a:prstGeom prst="roundRect">
            <a:avLst/>
          </a:prstGeom>
          <a:solidFill>
            <a:srgbClr val="3A3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Heritage Singers: </a:t>
            </a:r>
            <a:endParaRPr lang="en-US" sz="2400" dirty="0"/>
          </a:p>
          <a:p>
            <a:pPr algn="ctr"/>
            <a:r>
              <a:rPr lang="en-US" sz="2400" dirty="0"/>
              <a:t>God Said It, I Believe It, </a:t>
            </a:r>
            <a:br>
              <a:rPr lang="en-US" sz="2400" dirty="0"/>
            </a:br>
            <a:r>
              <a:rPr lang="en-US" sz="2400" dirty="0"/>
              <a:t>That Settles It For Me (</a:t>
            </a:r>
            <a:r>
              <a:rPr lang="en-US" sz="2400" b="1" dirty="0"/>
              <a:t>1976</a:t>
            </a:r>
            <a:r>
              <a:rPr lang="en-US" sz="2400" dirty="0"/>
              <a:t>)</a:t>
            </a:r>
            <a:endParaRPr lang="en-US" sz="2400" b="1" dirty="0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796B809C-250F-1300-614A-6ACE4591F2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43523" y="1259495"/>
            <a:ext cx="5781077" cy="5141305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6676C325-8031-A43F-354F-13F22038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9"/>
          <a:stretch/>
        </p:blipFill>
        <p:spPr>
          <a:xfrm>
            <a:off x="5891076" y="1531638"/>
            <a:ext cx="5691324" cy="51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whysuffering.png">
            <a:extLst>
              <a:ext uri="{FF2B5EF4-FFF2-40B4-BE49-F238E27FC236}">
                <a16:creationId xmlns:a16="http://schemas.microsoft.com/office/drawing/2014/main" id="{EA370933-FCAE-D82D-06F1-FE10431ED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426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2">
            <a:extLst>
              <a:ext uri="{FF2B5EF4-FFF2-40B4-BE49-F238E27FC236}">
                <a16:creationId xmlns:a16="http://schemas.microsoft.com/office/drawing/2014/main" id="{1C7F0E0A-8575-AFF7-C9FA-268FAA454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306648" cy="1143000"/>
          </a:xfrm>
        </p:spPr>
        <p:txBody>
          <a:bodyPr/>
          <a:lstStyle/>
          <a:p>
            <a:pPr algn="l"/>
            <a:r>
              <a:rPr lang="en-US" altLang="en-US" sz="8800" b="1" i="1" dirty="0">
                <a:solidFill>
                  <a:schemeClr val="bg1"/>
                </a:solidFill>
              </a:rPr>
              <a:t>Parents…</a:t>
            </a:r>
          </a:p>
        </p:txBody>
      </p:sp>
      <p:sp>
        <p:nvSpPr>
          <p:cNvPr id="9220" name="Content Placeholder 4">
            <a:extLst>
              <a:ext uri="{FF2B5EF4-FFF2-40B4-BE49-F238E27FC236}">
                <a16:creationId xmlns:a16="http://schemas.microsoft.com/office/drawing/2014/main" id="{D9610EAE-0D18-42D0-A755-6AAEDC472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637"/>
            <a:ext cx="108204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Have we spent time on this question?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Are we training their mind to think deeply?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Do we know them well enough for conversation?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Do we know the question?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	If God is all-loving &amp; all-powerful, 	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Why does he allow great suffering in this world?</a:t>
            </a:r>
          </a:p>
        </p:txBody>
      </p:sp>
    </p:spTree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whysuffering.png">
            <a:extLst>
              <a:ext uri="{FF2B5EF4-FFF2-40B4-BE49-F238E27FC236}">
                <a16:creationId xmlns:a16="http://schemas.microsoft.com/office/drawing/2014/main" id="{993EB452-3C7F-1667-E9EA-23D1F4814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0"/>
            <a:ext cx="422744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2">
            <a:extLst>
              <a:ext uri="{FF2B5EF4-FFF2-40B4-BE49-F238E27FC236}">
                <a16:creationId xmlns:a16="http://schemas.microsoft.com/office/drawing/2014/main" id="{021875B1-B851-E0DD-FC78-A2D922E3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7200" b="1" i="1" dirty="0">
                <a:solidFill>
                  <a:schemeClr val="bg1"/>
                </a:solidFill>
              </a:rPr>
              <a:t>The Question…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229774-1732-0CBC-C7AF-70E5DF21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74" y="1417637"/>
            <a:ext cx="10418826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b="1" spc="-150" dirty="0">
                <a:solidFill>
                  <a:schemeClr val="bg1"/>
                </a:solidFill>
              </a:rPr>
              <a:t>If God is all-loving &amp; all-powerful, 	</a:t>
            </a:r>
            <a:br>
              <a:rPr lang="en-US" b="1" spc="-150" dirty="0">
                <a:solidFill>
                  <a:schemeClr val="bg1"/>
                </a:solidFill>
              </a:rPr>
            </a:br>
            <a:r>
              <a:rPr lang="en-US" b="1" spc="-150" dirty="0">
                <a:solidFill>
                  <a:schemeClr val="bg1"/>
                </a:solidFill>
              </a:rPr>
              <a:t>Why does he allow great suffering in this world?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</a:rPr>
              <a:t>Two Approaches: Emotional or </a:t>
            </a:r>
            <a:r>
              <a:rPr lang="en-US" sz="4000" b="1" i="1" dirty="0">
                <a:solidFill>
                  <a:schemeClr val="bg1"/>
                </a:solidFill>
              </a:rPr>
              <a:t>Intellectual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1) Atheism: </a:t>
            </a:r>
            <a:r>
              <a:rPr lang="en-US" dirty="0">
                <a:solidFill>
                  <a:schemeClr val="bg1"/>
                </a:solidFill>
              </a:rPr>
              <a:t>Suffering argues against God of Bible. 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2) Theism: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a) </a:t>
            </a:r>
            <a:r>
              <a:rPr lang="en-US" b="1" dirty="0" err="1">
                <a:solidFill>
                  <a:schemeClr val="bg1"/>
                </a:solidFill>
              </a:rPr>
              <a:t>Finitism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God isn’t all-powerful.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			b) Sadism: </a:t>
            </a:r>
            <a:r>
              <a:rPr lang="en-US" dirty="0">
                <a:solidFill>
                  <a:schemeClr val="bg1"/>
                </a:solidFill>
              </a:rPr>
              <a:t>God isn’t all-loving. </a:t>
            </a:r>
          </a:p>
          <a:p>
            <a:pPr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3) Hinduism:</a:t>
            </a:r>
            <a:r>
              <a:rPr lang="en-US" dirty="0">
                <a:solidFill>
                  <a:schemeClr val="bg1"/>
                </a:solidFill>
              </a:rPr>
              <a:t> It’s all your imagination.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Buddhism, </a:t>
            </a:r>
            <a:r>
              <a:rPr lang="en-US" dirty="0">
                <a:solidFill>
                  <a:schemeClr val="bg1"/>
                </a:solidFill>
              </a:rPr>
              <a:t>inherited.  </a:t>
            </a:r>
            <a:r>
              <a:rPr lang="en-US" b="1" dirty="0">
                <a:solidFill>
                  <a:schemeClr val="bg1"/>
                </a:solidFill>
              </a:rPr>
              <a:t>Judaism,</a:t>
            </a:r>
            <a:r>
              <a:rPr lang="en-US" dirty="0">
                <a:solidFill>
                  <a:schemeClr val="bg1"/>
                </a:solidFill>
              </a:rPr>
              <a:t> a variety of answers. 	</a:t>
            </a:r>
          </a:p>
          <a:p>
            <a:pPr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4) Agnosticism: </a:t>
            </a:r>
            <a:r>
              <a:rPr lang="en-US" dirty="0">
                <a:solidFill>
                  <a:schemeClr val="bg1"/>
                </a:solidFill>
              </a:rPr>
              <a:t>Sometimes it can be admirable humility.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whysuffering.png">
            <a:extLst>
              <a:ext uri="{FF2B5EF4-FFF2-40B4-BE49-F238E27FC236}">
                <a16:creationId xmlns:a16="http://schemas.microsoft.com/office/drawing/2014/main" id="{0458D58D-8AB5-6E8C-373F-9854C5D07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721"/>
            <a:ext cx="4260112" cy="21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2">
            <a:extLst>
              <a:ext uri="{FF2B5EF4-FFF2-40B4-BE49-F238E27FC236}">
                <a16:creationId xmlns:a16="http://schemas.microsoft.com/office/drawing/2014/main" id="{78FC94B2-283B-BCAC-CB5A-77D7FB56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93245"/>
            <a:ext cx="6193859" cy="1143000"/>
          </a:xfrm>
        </p:spPr>
        <p:txBody>
          <a:bodyPr/>
          <a:lstStyle/>
          <a:p>
            <a:pPr algn="l"/>
            <a:r>
              <a:rPr lang="en-US" altLang="en-US" sz="7200" b="1" i="1" dirty="0">
                <a:solidFill>
                  <a:schemeClr val="bg1"/>
                </a:solidFill>
              </a:rPr>
              <a:t>Definitions…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663C89-C115-DAC2-72E2-5DE4267D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896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600" i="1" dirty="0">
                <a:solidFill>
                  <a:schemeClr val="bg1"/>
                </a:solidFill>
              </a:rPr>
              <a:t>All-powerful?</a:t>
            </a:r>
            <a:r>
              <a:rPr lang="en-US" altLang="en-US" sz="3600" dirty="0">
                <a:solidFill>
                  <a:schemeClr val="bg1"/>
                </a:solidFill>
              </a:rPr>
              <a:t> Doesn’t mean: 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God can make a round square. That’s absurd.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600" i="1" dirty="0">
                <a:solidFill>
                  <a:schemeClr val="bg1"/>
                </a:solidFill>
              </a:rPr>
              <a:t>All-loving?</a:t>
            </a:r>
            <a:r>
              <a:rPr lang="en-US" altLang="en-US" sz="3600" dirty="0">
                <a:solidFill>
                  <a:schemeClr val="bg1"/>
                </a:solidFill>
              </a:rPr>
              <a:t> Doesn’t mean: 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God will force people to sincerely love others. 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3600" i="1" dirty="0">
                <a:solidFill>
                  <a:schemeClr val="bg1"/>
                </a:solidFill>
              </a:rPr>
              <a:t>Suffering? </a:t>
            </a:r>
            <a:r>
              <a:rPr lang="en-US" altLang="en-US" sz="3600" dirty="0">
                <a:solidFill>
                  <a:schemeClr val="bg1"/>
                </a:solidFill>
              </a:rPr>
              <a:t>Good &amp; evil requires a standard? 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But what or who defines what is EVIL?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Press for a Clarification: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Is it </a:t>
            </a:r>
            <a:r>
              <a:rPr lang="en-US" altLang="en-US" sz="3600" i="1" dirty="0">
                <a:solidFill>
                  <a:schemeClr val="bg1"/>
                </a:solidFill>
              </a:rPr>
              <a:t>impossible </a:t>
            </a:r>
            <a:r>
              <a:rPr lang="en-US" altLang="en-US" sz="3600" dirty="0">
                <a:solidFill>
                  <a:schemeClr val="bg1"/>
                </a:solidFill>
              </a:rPr>
              <a:t>or</a:t>
            </a:r>
            <a:r>
              <a:rPr lang="en-US" altLang="en-US" sz="3600" i="1" dirty="0">
                <a:solidFill>
                  <a:schemeClr val="bg1"/>
                </a:solidFill>
              </a:rPr>
              <a:t> improbable </a:t>
            </a:r>
            <a:r>
              <a:rPr lang="en-US" altLang="en-US" sz="3600" dirty="0">
                <a:solidFill>
                  <a:schemeClr val="bg1"/>
                </a:solidFill>
              </a:rPr>
              <a:t>that God exists?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whysuffering.png">
            <a:extLst>
              <a:ext uri="{FF2B5EF4-FFF2-40B4-BE49-F238E27FC236}">
                <a16:creationId xmlns:a16="http://schemas.microsoft.com/office/drawing/2014/main" id="{C14A37A6-FE70-96BE-AD78-2B52F6ACD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557" y="0"/>
            <a:ext cx="422744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2">
            <a:extLst>
              <a:ext uri="{FF2B5EF4-FFF2-40B4-BE49-F238E27FC236}">
                <a16:creationId xmlns:a16="http://schemas.microsoft.com/office/drawing/2014/main" id="{B20B2279-0A9E-17CB-309F-22F6BDBF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813245" cy="1143000"/>
          </a:xfrm>
        </p:spPr>
        <p:txBody>
          <a:bodyPr/>
          <a:lstStyle/>
          <a:p>
            <a:pPr algn="l"/>
            <a:r>
              <a:rPr lang="en-US" altLang="en-US" sz="8000" b="1" i="1" dirty="0">
                <a:solidFill>
                  <a:schemeClr val="bg1"/>
                </a:solidFill>
              </a:rPr>
              <a:t>Three Things…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C446F8-F25B-D5C5-98D0-0D898002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7019"/>
            <a:ext cx="10418826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</a:rPr>
              <a:t>Be Careful Determining Your Answer </a:t>
            </a:r>
            <a:endParaRPr lang="en-US" sz="4000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en-US" sz="3600" b="1" dirty="0">
                <a:solidFill>
                  <a:schemeClr val="bg1"/>
                </a:solidFill>
              </a:rPr>
              <a:t>What are the human limitations?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Can we see the bigger picture needed? </a:t>
            </a: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en-US" sz="3600" b="1" dirty="0">
                <a:solidFill>
                  <a:schemeClr val="bg1"/>
                </a:solidFill>
              </a:rPr>
              <a:t>What is the full scope of ALL the evidence?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Probability</a:t>
            </a:r>
            <a:r>
              <a:rPr lang="en-US" dirty="0">
                <a:solidFill>
                  <a:schemeClr val="bg1"/>
                </a:solidFill>
              </a:rPr>
              <a:t> is affected by background info.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Which side has more arguments? </a:t>
            </a:r>
          </a:p>
          <a:p>
            <a:pPr marL="514350" indent="-514350">
              <a:buFont typeface="Arial" panose="020B0604020202020204" pitchFamily="34" charset="0"/>
              <a:buAutoNum type="arabicParenR"/>
              <a:defRPr/>
            </a:pPr>
            <a:r>
              <a:rPr lang="en-US" sz="3600" b="1" dirty="0">
                <a:solidFill>
                  <a:schemeClr val="bg1"/>
                </a:solidFill>
              </a:rPr>
              <a:t>Why does Christianity embrace suffering?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Our heroes are models of suffering: </a:t>
            </a:r>
            <a:r>
              <a:rPr lang="en-US" sz="3000" b="1" dirty="0">
                <a:solidFill>
                  <a:schemeClr val="bg1"/>
                </a:solidFill>
              </a:rPr>
              <a:t>[2 Cor 11:23-28; 6:3-5]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They look beyond today. </a:t>
            </a:r>
            <a:r>
              <a:rPr lang="en-US" sz="3000" b="1" dirty="0">
                <a:solidFill>
                  <a:schemeClr val="bg1"/>
                </a:solidFill>
              </a:rPr>
              <a:t>[6:9-10; 4:7-12; 4:16-18] 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ere Do I Draw the Lin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Where Do I Draw the Line</Template>
  <TotalTime>0</TotalTime>
  <Words>328</Words>
  <Application>Microsoft Macintosh PowerPoint</Application>
  <PresentationFormat>Widescreen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Where Do I Draw the Line</vt:lpstr>
      <vt:lpstr>Office Theme</vt:lpstr>
      <vt:lpstr>Another evidences Lesson</vt:lpstr>
      <vt:lpstr>PowerPoint Presentation</vt:lpstr>
      <vt:lpstr>Parents…</vt:lpstr>
      <vt:lpstr>The Question…</vt:lpstr>
      <vt:lpstr>Definitions…</vt:lpstr>
      <vt:lpstr>Three Things…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2013-06-16T03:11:17Z</dcterms:created>
  <dcterms:modified xsi:type="dcterms:W3CDTF">2023-04-23T04:52:25Z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