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 autoAdjust="0"/>
  </p:normalViewPr>
  <p:slideViewPr>
    <p:cSldViewPr snapToGrid="0">
      <p:cViewPr varScale="1">
        <p:scale>
          <a:sx n="124" d="100"/>
          <a:sy n="124" d="100"/>
        </p:scale>
        <p:origin x="448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2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B12A-C171-4671-A99C-1FAC3B5B1862}" type="datetimeFigureOut">
              <a:rPr lang="en-US" smtClean="0"/>
              <a:t>4/29/23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F2AB-F7E6-4C96-8806-28BBF4022A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12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B12A-C171-4671-A99C-1FAC3B5B1862}" type="datetimeFigureOut">
              <a:rPr lang="en-US" smtClean="0"/>
              <a:t>4/29/23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F2AB-F7E6-4C96-8806-28BBF4022A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89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B12A-C171-4671-A99C-1FAC3B5B1862}" type="datetimeFigureOut">
              <a:rPr lang="en-US" smtClean="0"/>
              <a:t>4/29/23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F2AB-F7E6-4C96-8806-28BBF4022A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2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B12A-C171-4671-A99C-1FAC3B5B1862}" type="datetimeFigureOut">
              <a:rPr lang="en-US" smtClean="0"/>
              <a:t>4/29/23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F2AB-F7E6-4C96-8806-28BBF4022A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329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B12A-C171-4671-A99C-1FAC3B5B1862}" type="datetimeFigureOut">
              <a:rPr lang="en-US" smtClean="0"/>
              <a:t>4/29/23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F2AB-F7E6-4C96-8806-28BBF4022A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622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B12A-C171-4671-A99C-1FAC3B5B1862}" type="datetimeFigureOut">
              <a:rPr lang="en-US" smtClean="0"/>
              <a:t>4/29/23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F2AB-F7E6-4C96-8806-28BBF4022A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72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B12A-C171-4671-A99C-1FAC3B5B1862}" type="datetimeFigureOut">
              <a:rPr lang="en-US" smtClean="0"/>
              <a:t>4/29/23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F2AB-F7E6-4C96-8806-28BBF4022A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827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B12A-C171-4671-A99C-1FAC3B5B1862}" type="datetimeFigureOut">
              <a:rPr lang="en-US" smtClean="0"/>
              <a:t>4/29/23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F2AB-F7E6-4C96-8806-28BBF4022A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3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B12A-C171-4671-A99C-1FAC3B5B1862}" type="datetimeFigureOut">
              <a:rPr lang="en-US" smtClean="0"/>
              <a:t>4/29/23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F2AB-F7E6-4C96-8806-28BBF4022A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7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B12A-C171-4671-A99C-1FAC3B5B1862}" type="datetimeFigureOut">
              <a:rPr lang="en-US" smtClean="0"/>
              <a:t>4/29/23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F2AB-F7E6-4C96-8806-28BBF4022A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5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B12A-C171-4671-A99C-1FAC3B5B1862}" type="datetimeFigureOut">
              <a:rPr lang="en-US" smtClean="0"/>
              <a:t>4/29/23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F2AB-F7E6-4C96-8806-28BBF4022A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85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BB12A-C171-4671-A99C-1FAC3B5B1862}" type="datetimeFigureOut">
              <a:rPr lang="en-US" smtClean="0"/>
              <a:t>4/29/23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AF2AB-F7E6-4C96-8806-28BBF4022A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0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The Law of Discipleship</a:t>
            </a:r>
            <a:br>
              <a:rPr lang="en-US" b="1" u="sng" dirty="0"/>
            </a:br>
            <a:r>
              <a:rPr lang="en-US" b="1" u="sng" dirty="0"/>
              <a:t>Bearing Your Cross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Matthew 16:24-25, Gal. 2:20</a:t>
            </a:r>
          </a:p>
          <a:p>
            <a:r>
              <a:rPr lang="en-US" dirty="0"/>
              <a:t>2 Corinthians 10:5</a:t>
            </a:r>
          </a:p>
        </p:txBody>
      </p:sp>
    </p:spTree>
    <p:extLst>
      <p:ext uri="{BB962C8B-B14F-4D97-AF65-F5344CB8AC3E}">
        <p14:creationId xmlns:p14="http://schemas.microsoft.com/office/powerpoint/2010/main" val="709944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509084" cy="1325563"/>
          </a:xfrm>
        </p:spPr>
        <p:txBody>
          <a:bodyPr>
            <a:normAutofit/>
          </a:bodyPr>
          <a:lstStyle/>
          <a:p>
            <a:r>
              <a:rPr lang="en-US" b="1" dirty="0"/>
              <a:t>Law of Discipleship…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46" y="1889793"/>
            <a:ext cx="9137943" cy="435133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Disciple – A student of a teacher.  Implies the acceptance in mind and life of the views and practices of the teacher</a:t>
            </a:r>
          </a:p>
          <a:p>
            <a:endParaRPr lang="en-US" sz="3200" dirty="0"/>
          </a:p>
          <a:p>
            <a:r>
              <a:rPr lang="en-US" sz="3200" u="sng" dirty="0"/>
              <a:t>4 Characteristics of a Disciple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/>
              <a:t> Know the Teacher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/>
              <a:t> Obey the Teacher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/>
              <a:t>Become like the Teacher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/>
              <a:t>Teach others about the Teacher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 lvl="0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124544" y="500062"/>
            <a:ext cx="2879388" cy="1941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pic>
        <p:nvPicPr>
          <p:cNvPr id="1028" name="Picture 4" descr="https://oneway2day.files.wordpress.com/2012/04/bible-word-of-go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6490" y="410402"/>
            <a:ext cx="2435495" cy="21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22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16" y="153294"/>
            <a:ext cx="8482263" cy="1146117"/>
          </a:xfrm>
        </p:spPr>
        <p:txBody>
          <a:bodyPr/>
          <a:lstStyle/>
          <a:p>
            <a:r>
              <a:rPr lang="en-US" b="1" dirty="0"/>
              <a:t>Law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50" y="1815896"/>
            <a:ext cx="9221820" cy="4841577"/>
          </a:xfrm>
        </p:spPr>
        <p:txBody>
          <a:bodyPr>
            <a:normAutofit/>
          </a:bodyPr>
          <a:lstStyle/>
          <a:p>
            <a:r>
              <a:rPr lang="en-US" b="1" i="1" u="sng" dirty="0"/>
              <a:t>I.  Acceptance in Mind</a:t>
            </a:r>
          </a:p>
          <a:p>
            <a:endParaRPr lang="en-US" b="1" i="1" u="sng" dirty="0"/>
          </a:p>
          <a:p>
            <a:pPr lvl="1"/>
            <a:r>
              <a:rPr lang="en-US" sz="2800" dirty="0"/>
              <a:t>Know the Teacher</a:t>
            </a:r>
          </a:p>
          <a:p>
            <a:pPr lvl="2"/>
            <a:r>
              <a:rPr lang="en-US" sz="2800" dirty="0"/>
              <a:t>Hear His voice (John 10:4, 14, 16, 27)</a:t>
            </a:r>
          </a:p>
          <a:p>
            <a:pPr lvl="2"/>
            <a:r>
              <a:rPr lang="en-US" sz="2800" dirty="0"/>
              <a:t>Know Jesus, we know God (John 14:7; 1</a:t>
            </a:r>
            <a:r>
              <a:rPr lang="en-US" sz="2800" baseline="30000" dirty="0"/>
              <a:t>st</a:t>
            </a:r>
            <a:r>
              <a:rPr lang="en-US" sz="2800" dirty="0"/>
              <a:t> John 2:13)</a:t>
            </a:r>
          </a:p>
          <a:p>
            <a:pPr lvl="2"/>
            <a:r>
              <a:rPr lang="en-US" sz="2800" dirty="0"/>
              <a:t>Know Jesus, we know the Truth (John 8:32)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Obey the Teacher </a:t>
            </a:r>
          </a:p>
          <a:p>
            <a:pPr lvl="2"/>
            <a:r>
              <a:rPr lang="en-US" sz="2800" dirty="0"/>
              <a:t>John 15:7; 14:15;  1 John 5:1-5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2050" name="Picture 2" descr="https://oneway2day.files.wordpress.com/2012/04/bible-word-of-go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011" y="286687"/>
            <a:ext cx="2454951" cy="199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95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16" y="153294"/>
            <a:ext cx="8482263" cy="1146117"/>
          </a:xfrm>
        </p:spPr>
        <p:txBody>
          <a:bodyPr/>
          <a:lstStyle/>
          <a:p>
            <a:r>
              <a:rPr lang="en-US" b="1" dirty="0"/>
              <a:t>Law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50" y="1411706"/>
            <a:ext cx="9221820" cy="5245768"/>
          </a:xfrm>
        </p:spPr>
        <p:txBody>
          <a:bodyPr>
            <a:normAutofit/>
          </a:bodyPr>
          <a:lstStyle/>
          <a:p>
            <a:r>
              <a:rPr lang="en-US" b="1" i="1" u="sng" dirty="0"/>
              <a:t>II.  Acceptance in Life</a:t>
            </a:r>
          </a:p>
          <a:p>
            <a:endParaRPr lang="en-US" b="1" i="1" u="sng" dirty="0"/>
          </a:p>
          <a:p>
            <a:pPr lvl="1"/>
            <a:r>
              <a:rPr lang="en-US" dirty="0"/>
              <a:t>Become Like the Teacher</a:t>
            </a:r>
          </a:p>
          <a:p>
            <a:pPr lvl="2"/>
            <a:r>
              <a:rPr lang="en-US" sz="2400" dirty="0"/>
              <a:t>Crucify old Life (Rom. 8:12-14, Col 3: 1-4)</a:t>
            </a:r>
          </a:p>
          <a:p>
            <a:pPr lvl="2"/>
            <a:r>
              <a:rPr lang="en-US" sz="2400" dirty="0"/>
              <a:t>Resurrected to a new Life (Rom. 6:3-9)</a:t>
            </a:r>
          </a:p>
          <a:p>
            <a:pPr lvl="2"/>
            <a:r>
              <a:rPr lang="en-US" sz="2400" dirty="0"/>
              <a:t>Characteristics of New Life (Eph. 4:20 – 5:2)</a:t>
            </a:r>
          </a:p>
          <a:p>
            <a:pPr lvl="2"/>
            <a:endParaRPr lang="en-US" sz="2400" dirty="0"/>
          </a:p>
          <a:p>
            <a:pPr lvl="1"/>
            <a:r>
              <a:rPr lang="en-US" dirty="0"/>
              <a:t>Teach Others</a:t>
            </a:r>
          </a:p>
          <a:p>
            <a:pPr lvl="2"/>
            <a:r>
              <a:rPr lang="en-US" sz="2400" dirty="0"/>
              <a:t>Matt. 28:19,20</a:t>
            </a:r>
          </a:p>
          <a:p>
            <a:pPr lvl="2"/>
            <a:r>
              <a:rPr lang="en-US" sz="2400" dirty="0"/>
              <a:t>2 Tim. 3:16,2:15, 2:2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2050" name="Picture 2" descr="https://oneway2day.files.wordpress.com/2012/04/bible-word-of-go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011" y="447107"/>
            <a:ext cx="2454951" cy="199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14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017042" cy="1325563"/>
          </a:xfrm>
        </p:spPr>
        <p:txBody>
          <a:bodyPr/>
          <a:lstStyle/>
          <a:p>
            <a:r>
              <a:rPr lang="en-US" b="1" dirty="0"/>
              <a:t>Law of Discipleship...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Matthew 16:24-25</a:t>
            </a:r>
          </a:p>
          <a:p>
            <a:pPr marL="0" indent="0" algn="ctr">
              <a:buNone/>
            </a:pPr>
            <a:r>
              <a:rPr lang="en-US" dirty="0"/>
              <a:t>When we give up our old live we receive new and greater blessings</a:t>
            </a:r>
          </a:p>
          <a:p>
            <a:pPr marL="0" indent="0" algn="ctr">
              <a:buNone/>
            </a:pPr>
            <a:r>
              <a:rPr lang="en-US" dirty="0"/>
              <a:t>The blessings of the crucified life</a:t>
            </a:r>
          </a:p>
          <a:p>
            <a:pPr marL="0" indent="0" algn="ctr">
              <a:buNone/>
            </a:pPr>
            <a:r>
              <a:rPr lang="en-US" dirty="0"/>
              <a:t>Eph. 2:18,19</a:t>
            </a:r>
          </a:p>
          <a:p>
            <a:pPr marL="0" indent="0" algn="ctr">
              <a:buNone/>
            </a:pPr>
            <a:r>
              <a:rPr lang="en-US" dirty="0"/>
              <a:t>John 14:2-6</a:t>
            </a:r>
          </a:p>
          <a:p>
            <a:pPr marL="0" indent="0" algn="ctr">
              <a:buNone/>
            </a:pPr>
            <a:r>
              <a:rPr lang="en-US" dirty="0"/>
              <a:t>Roman 6:21-23</a:t>
            </a:r>
          </a:p>
        </p:txBody>
      </p:sp>
      <p:pic>
        <p:nvPicPr>
          <p:cNvPr id="4" name="Picture 2" descr="https://oneway2day.files.wordpress.com/2012/04/bible-word-of-go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7306" y="302729"/>
            <a:ext cx="2454951" cy="199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709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215</Words>
  <Application>Microsoft Macintosh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The Law of Discipleship Bearing Your Cross</vt:lpstr>
      <vt:lpstr>Law of Discipleship…</vt:lpstr>
      <vt:lpstr>Law of Discipleship</vt:lpstr>
      <vt:lpstr>Law of Discipleship</vt:lpstr>
      <vt:lpstr>Law of Discipleship...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Perfect Law of Liberty</dc:title>
  <dc:creator>Mike and Sarah</dc:creator>
  <cp:lastModifiedBy>Paul Finney</cp:lastModifiedBy>
  <cp:revision>32</cp:revision>
  <dcterms:created xsi:type="dcterms:W3CDTF">2016-09-25T18:55:29Z</dcterms:created>
  <dcterms:modified xsi:type="dcterms:W3CDTF">2023-04-30T03:15:14Z</dcterms:modified>
</cp:coreProperties>
</file>