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BCE063-5207-298C-D20C-EBDBDB0784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03D61C-82B2-9F21-F50C-85D6618351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470C33-EEF6-4486-2FE2-15323D6ABB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50F029-8353-AD56-26C8-8F4C3DABF0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EA72A7-E153-1566-2112-A65BC21B27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2921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34874-B81C-7666-6F7C-057AAA4C84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DCC9A08-DBE6-D09F-FDE2-72E8A4A4866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C7A791-0F7C-34B9-4CD4-23A662789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DBD7AA-F424-F421-D5A7-536F31A988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FBAFFD-6ED7-AE44-99E5-CD3A8E7B3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343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05D2D54-A5A9-F189-5D19-142398C12D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6BBB36-A71A-22D1-8B0E-115AAA316A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E3144D-DAAD-0388-5FE2-86A5679ACD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8E1AE13-2458-7B80-EABF-7833E2AC04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02C04-F35D-4859-BD91-4BFFE9A9FC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081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C90BA7-4E34-EC9B-9290-E62FE2744D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B47FA0-4354-F52E-7CB5-EE8EC36197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56A14-FC98-55BF-7D76-2326A83EB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166A23-2C5F-A3F9-9309-F43205084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B8E155-43D8-00D0-81D8-C4A0EBB7EE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42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54D58-CC31-9810-A9C8-3ADD72802C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653231-4829-2D38-2033-233981D157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EAE936-E555-AF83-81B3-5BE0D30509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B0C400-ACF7-D2C0-8DE0-03960BA30E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81C9FE-D9E9-C214-63B3-8036CFF402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553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D2E97-CEBA-19B4-679E-3124A9682D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0AF86C1-59AF-1695-1437-2633C684F4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6A0B2FC-6090-1C81-7545-AD64A4B789A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8021AF0-7223-A16D-6606-5C596B1A8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04372B4-E8DB-0863-811B-FDDE17AB3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6F41F-1D02-C4F4-DB74-1B2DD7014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646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552709-3555-AD13-BFAB-54FC2EADB2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C66193-A6FF-69E3-4A41-EC6401E14B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6AA7A0-3C1A-7B7C-5F39-75F15CC16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4C4851-A8DF-0324-B571-CAD0E5B59A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F518740-CB6E-3E4F-B1EE-A803CC27F8B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E500653-4DBE-EF5E-2EEB-8D714E2B68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EB01F02-86C5-B891-F7BE-99250D73F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5E00220-5800-63A2-807E-3AC6C580D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456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7B58D-7A55-7A48-3874-7A974D8382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2E6293-F367-0AD3-F516-D49E969F6E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7EE48EC-167A-205C-7973-5B4BC2B87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8820B67-7DCC-C38E-2EA8-054B481669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455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83EDBD-E372-090E-B598-4840C38467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8424B9-22FD-2FC8-4BF5-B21A696799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D3A1E0F-2681-E045-250F-14C59C6279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3404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6913F-CC0E-B445-D7A4-907D06EEC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2C5F84-DF6C-77C4-9831-C76EB227D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D4A3690-3135-74D7-63C6-EF1D0E0BE7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F1C5C-6B03-EB94-C944-DB1307D11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A0DFB-57B1-C718-D9FA-D48842C199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655637-A21B-5461-4438-90A09F6DBE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46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36EDF0-34B6-0563-063A-9FC87EA8BC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A4A006E-82E7-E2C5-E5CD-DB8ED3FA96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22427A6-23DC-23B2-ED03-394FB0488F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A822F6-2F7B-01A0-2369-1AD994EC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158E43-6AC4-9E53-583A-2379188221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0005880-18BC-6FD2-796E-D4B3C4B002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522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8B088D1-0BE6-0D9D-32C1-C5F5F51DA8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343007E-461F-4A0E-5F3D-8D48FE3C6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8E54B5-B4EF-9DDF-07C8-981F87DC6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C47A99-60A9-4197-AC6C-B6EC5297094D}" type="datetimeFigureOut">
              <a:rPr lang="en-US" smtClean="0"/>
              <a:t>4/21/2023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D9B1C4-BDFC-A1D9-85F2-C6EB91585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BA56D5-EA53-CB9B-425A-75EB794B2F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8758B-8989-4A43-84EB-9698195F5C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573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5" name="Rectangle 1034">
            <a:extLst>
              <a:ext uri="{FF2B5EF4-FFF2-40B4-BE49-F238E27FC236}">
                <a16:creationId xmlns:a16="http://schemas.microsoft.com/office/drawing/2014/main" id="{7C9BE72A-4F97-4FA0-AF09-2C65D071CF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30" name="Picture 6">
            <a:extLst>
              <a:ext uri="{FF2B5EF4-FFF2-40B4-BE49-F238E27FC236}">
                <a16:creationId xmlns:a16="http://schemas.microsoft.com/office/drawing/2014/main" id="{E4F50C0A-1A7D-ACF1-8691-E6AC1780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19206" b="1"/>
          <a:stretch/>
        </p:blipFill>
        <p:spPr bwMode="auto">
          <a:xfrm>
            <a:off x="3997747" y="180975"/>
            <a:ext cx="4196506" cy="40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A0B8A-9689-688F-A6CE-B713D88E7ED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41247" y="3902802"/>
            <a:ext cx="10506456" cy="2003624"/>
          </a:xfrm>
        </p:spPr>
        <p:txBody>
          <a:bodyPr>
            <a:normAutofit/>
          </a:bodyPr>
          <a:lstStyle/>
          <a:p>
            <a:r>
              <a:rPr lang="en-US" sz="67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1</a:t>
            </a:r>
            <a:r>
              <a:rPr lang="en-US" sz="6700" b="1" baseline="3000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st</a:t>
            </a:r>
            <a:r>
              <a:rPr lang="en-US" sz="67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Principles </a:t>
            </a:r>
            <a:br>
              <a:rPr lang="en-US" sz="67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</a:br>
            <a:r>
              <a:rPr lang="en-US" sz="52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&amp; Tithing Herbs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C60F51-E89A-C795-1654-644D62E40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756" b="-3"/>
          <a:stretch/>
        </p:blipFill>
        <p:spPr bwMode="auto">
          <a:xfrm rot="16200000">
            <a:off x="243845" y="140949"/>
            <a:ext cx="3717071" cy="379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002C45-B900-0723-D560-B1C42E8A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r="10492" b="-2"/>
          <a:stretch/>
        </p:blipFill>
        <p:spPr bwMode="auto">
          <a:xfrm>
            <a:off x="8190920" y="181113"/>
            <a:ext cx="3799289" cy="37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AC46890-2A77-C7FA-6058-72B151654EBA}"/>
              </a:ext>
            </a:extLst>
          </p:cNvPr>
          <p:cNvSpPr txBox="1"/>
          <p:nvPr/>
        </p:nvSpPr>
        <p:spPr>
          <a:xfrm>
            <a:off x="1461945" y="5906426"/>
            <a:ext cx="926505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[Matthew 23:23-24]</a:t>
            </a:r>
            <a:r>
              <a:rPr lang="en-US" sz="3200" dirty="0"/>
              <a:t> Does God Care About </a:t>
            </a:r>
            <a:r>
              <a:rPr lang="en-US" sz="3200" b="1" i="1" dirty="0"/>
              <a:t>Details</a:t>
            </a:r>
            <a:r>
              <a:rPr lang="en-US" sz="3200" b="1" dirty="0"/>
              <a:t>? </a:t>
            </a:r>
          </a:p>
        </p:txBody>
      </p:sp>
    </p:spTree>
    <p:extLst>
      <p:ext uri="{BB962C8B-B14F-4D97-AF65-F5344CB8AC3E}">
        <p14:creationId xmlns:p14="http://schemas.microsoft.com/office/powerpoint/2010/main" val="28945393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4F50C0A-1A7D-ACF1-8691-E6AC1780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19206" b="1"/>
          <a:stretch/>
        </p:blipFill>
        <p:spPr bwMode="auto">
          <a:xfrm>
            <a:off x="3996984" y="1707805"/>
            <a:ext cx="4196506" cy="40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A0B8A-9689-688F-A6CE-B713D88E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85746"/>
            <a:ext cx="11567160" cy="109550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1</a:t>
            </a:r>
            <a:r>
              <a:rPr lang="en-US" sz="6000" b="1" baseline="3000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st</a:t>
            </a:r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Principles </a:t>
            </a:r>
            <a:r>
              <a:rPr lang="en-US" sz="48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&amp; Tithing Herbs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4D2F-BFEE-9047-210D-416BD2F2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0" y="1217811"/>
            <a:ext cx="11049001" cy="53694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We desire to please God in Truth &amp; Unity. </a:t>
            </a:r>
            <a:r>
              <a:rPr lang="en-US" sz="3600" b="1" dirty="0"/>
              <a:t>(Eph 4-5) </a:t>
            </a:r>
            <a:br>
              <a:rPr lang="en-US" sz="3600" dirty="0"/>
            </a:br>
            <a:r>
              <a:rPr lang="en-US" sz="3600" dirty="0"/>
              <a:t>	How do we agree on the Details? </a:t>
            </a:r>
            <a:r>
              <a:rPr lang="en-US" sz="3600" b="1" dirty="0"/>
              <a:t>(Matt 23:23-24)</a:t>
            </a:r>
          </a:p>
          <a:p>
            <a:pPr marL="0" indent="0">
              <a:buNone/>
            </a:pPr>
            <a:r>
              <a:rPr lang="en-US" sz="4000" b="1" dirty="0"/>
              <a:t>A) There Is General &amp; Specific Communication</a:t>
            </a:r>
          </a:p>
          <a:p>
            <a:pPr marL="0" indent="0">
              <a:buNone/>
            </a:pPr>
            <a:r>
              <a:rPr lang="en-US" sz="3600" dirty="0"/>
              <a:t>	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Gopher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wood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red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heifer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sing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hymns, </a:t>
            </a:r>
            <a:r>
              <a:rPr lang="en-US" sz="36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true</a:t>
            </a: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widow.</a:t>
            </a:r>
            <a:b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BOTH, the OT &amp; NT, show capacity for details.</a:t>
            </a:r>
            <a:r>
              <a:rPr lang="en-US" b="1" dirty="0">
                <a:latin typeface="Arial Narrow" panose="020B0606020202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(1 Tim 5)</a:t>
            </a:r>
            <a:endParaRPr lang="en-US" sz="3600" b="1" dirty="0">
              <a:latin typeface="Arial Narrow" panose="020B0606020202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Humans (parents) communicate in this same way. </a:t>
            </a:r>
            <a:b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6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Authority figures know things we don’t always know.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C60F51-E89A-C795-1654-644D62E40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756" b="-3"/>
          <a:stretch/>
        </p:blipFill>
        <p:spPr bwMode="auto">
          <a:xfrm rot="16200000">
            <a:off x="240430" y="1530301"/>
            <a:ext cx="3717071" cy="379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002C45-B900-0723-D560-B1C42E8A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r="10492" b="-2"/>
          <a:stretch/>
        </p:blipFill>
        <p:spPr bwMode="auto">
          <a:xfrm>
            <a:off x="8190920" y="1581288"/>
            <a:ext cx="3799289" cy="37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6906350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4F50C0A-1A7D-ACF1-8691-E6AC1780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19206" b="1"/>
          <a:stretch/>
        </p:blipFill>
        <p:spPr bwMode="auto">
          <a:xfrm>
            <a:off x="3996984" y="1707805"/>
            <a:ext cx="4196506" cy="40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A0B8A-9689-688F-A6CE-B713D88E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21258"/>
            <a:ext cx="11567160" cy="109550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1</a:t>
            </a:r>
            <a:r>
              <a:rPr lang="en-US" sz="6000" b="1" baseline="3000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st</a:t>
            </a:r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Principles </a:t>
            </a:r>
            <a:r>
              <a:rPr lang="en-US" sz="48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&amp; Tithing Herbs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4D2F-BFEE-9047-210D-416BD2F2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0" y="1137909"/>
            <a:ext cx="11049001" cy="5369420"/>
          </a:xfrm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/>
              <a:t>Discern what is pleasing to God… even the details!</a:t>
            </a:r>
            <a:endParaRPr lang="en-US" sz="3600" b="1" dirty="0"/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/>
              <a:t>A) There Is General &amp; Specific Communication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B) We Must Listen To ALL God Says On A Subject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General commands CAN be limited by other verses. </a:t>
            </a:r>
            <a:b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	Does “love your neighbor” include romantic love? 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Seeking proper definitions isn’t the sin of </a:t>
            </a: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Luke 10:29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	It’s part of working on unity in Truth. </a:t>
            </a: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Eph 4:3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&amp; </a:t>
            </a: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Acts 17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  <a:b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	Someone desiring accuracy isn’t inherently wrong.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200" b="1" dirty="0">
                <a:latin typeface="Calibri" panose="020F0502020204030204" pitchFamily="34" charset="0"/>
                <a:cs typeface="Times New Roman" panose="02020603050405020304" pitchFamily="18" charset="0"/>
              </a:rPr>
              <a:t>The issue is:</a:t>
            </a:r>
            <a:r>
              <a:rPr lang="en-US" sz="3200" dirty="0">
                <a:latin typeface="Calibri" panose="020F0502020204030204" pitchFamily="34" charset="0"/>
                <a:cs typeface="Times New Roman" panose="02020603050405020304" pitchFamily="18" charset="0"/>
              </a:rPr>
              <a:t> What has God revealed? How will unity result? </a:t>
            </a:r>
            <a:endParaRPr lang="en-US" sz="3200" dirty="0"/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C60F51-E89A-C795-1654-644D62E40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756" b="-3"/>
          <a:stretch/>
        </p:blipFill>
        <p:spPr bwMode="auto">
          <a:xfrm rot="16200000">
            <a:off x="231552" y="1530301"/>
            <a:ext cx="3717071" cy="379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002C45-B900-0723-D560-B1C42E8A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r="10492" b="-2"/>
          <a:stretch/>
        </p:blipFill>
        <p:spPr bwMode="auto">
          <a:xfrm>
            <a:off x="8190920" y="1581288"/>
            <a:ext cx="3799289" cy="37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29582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4F50C0A-1A7D-ACF1-8691-E6AC1780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19206" b="1"/>
          <a:stretch/>
        </p:blipFill>
        <p:spPr bwMode="auto">
          <a:xfrm>
            <a:off x="3996984" y="1707805"/>
            <a:ext cx="4196506" cy="40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A0B8A-9689-688F-A6CE-B713D88E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21258"/>
            <a:ext cx="11567160" cy="109550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1</a:t>
            </a:r>
            <a:r>
              <a:rPr lang="en-US" sz="6000" b="1" baseline="3000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st</a:t>
            </a:r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Principles </a:t>
            </a:r>
            <a:r>
              <a:rPr lang="en-US" sz="48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&amp; Tithing Herbs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4D2F-BFEE-9047-210D-416BD2F2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0" y="1137909"/>
            <a:ext cx="11049001" cy="5369420"/>
          </a:xfrm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/>
              <a:t>Discern what is pleasing to God… even the details!</a:t>
            </a:r>
            <a:endParaRPr lang="en-US" sz="3600" b="1" dirty="0"/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/>
              <a:t>A) There Is General &amp; Specific Communication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B) We Must Listen To ALL God Says On A Subject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000" b="1" dirty="0">
                <a:latin typeface="Calibri" panose="020F0502020204030204" pitchFamily="34" charset="0"/>
                <a:cs typeface="Times New Roman" panose="02020603050405020304" pitchFamily="18" charset="0"/>
              </a:rPr>
              <a:t>C) Being Divisive Is Condemned [Titus 3:8-11]</a:t>
            </a:r>
            <a:br>
              <a:rPr lang="en-US" sz="40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This isn’t lacking in grace</a:t>
            </a:r>
            <a:r>
              <a:rPr lang="en-US" sz="3400" b="1" dirty="0">
                <a:latin typeface="Calibri" panose="020F0502020204030204" pitchFamily="34" charset="0"/>
                <a:cs typeface="Times New Roman" panose="02020603050405020304" pitchFamily="18" charset="0"/>
              </a:rPr>
              <a:t> [Titus 3:1-7]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Stay humble toward private opinions </a:t>
            </a:r>
            <a:r>
              <a:rPr lang="en-US" sz="3400" b="1" dirty="0">
                <a:latin typeface="Calibri" panose="020F0502020204030204" pitchFamily="34" charset="0"/>
                <a:cs typeface="Times New Roman" panose="02020603050405020304" pitchFamily="18" charset="0"/>
              </a:rPr>
              <a:t>[Romans 14:1-6]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  <a:b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	Questions that affect the whole group are sensitive.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b="1" dirty="0">
                <a:latin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Two extremes in fellowship: </a:t>
            </a:r>
            <a:r>
              <a:rPr lang="en-US" sz="3400" b="1" dirty="0">
                <a:latin typeface="Calibri" panose="020F0502020204030204" pitchFamily="34" charset="0"/>
                <a:cs typeface="Times New Roman" panose="02020603050405020304" pitchFamily="18" charset="0"/>
              </a:rPr>
              <a:t>[2 Jn 8-11; 3 Jn 8-11]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	Fellowship too broad, fellowship too narrow.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C60F51-E89A-C795-1654-644D62E40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756" b="-3"/>
          <a:stretch/>
        </p:blipFill>
        <p:spPr bwMode="auto">
          <a:xfrm rot="16200000">
            <a:off x="231552" y="1530301"/>
            <a:ext cx="3717071" cy="379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002C45-B900-0723-D560-B1C42E8A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r="10492" b="-2"/>
          <a:stretch/>
        </p:blipFill>
        <p:spPr bwMode="auto">
          <a:xfrm>
            <a:off x="8190920" y="1581288"/>
            <a:ext cx="3799289" cy="37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51877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>
            <a:extLst>
              <a:ext uri="{FF2B5EF4-FFF2-40B4-BE49-F238E27FC236}">
                <a16:creationId xmlns:a16="http://schemas.microsoft.com/office/drawing/2014/main" id="{E4F50C0A-1A7D-ACF1-8691-E6AC1780CF7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13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56" r="19206" b="1"/>
          <a:stretch/>
        </p:blipFill>
        <p:spPr bwMode="auto">
          <a:xfrm>
            <a:off x="3996984" y="1707805"/>
            <a:ext cx="4196506" cy="40887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97A0B8A-9689-688F-A6CE-B713D88E7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2420" y="121258"/>
            <a:ext cx="11567160" cy="1095506"/>
          </a:xfrm>
        </p:spPr>
        <p:txBody>
          <a:bodyPr>
            <a:normAutofit/>
          </a:bodyPr>
          <a:lstStyle/>
          <a:p>
            <a:pPr algn="ctr"/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1</a:t>
            </a:r>
            <a:r>
              <a:rPr lang="en-US" sz="6000" b="1" baseline="30000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st</a:t>
            </a:r>
            <a:r>
              <a:rPr lang="en-US" sz="60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 Principles </a:t>
            </a:r>
            <a:r>
              <a:rPr lang="en-US" sz="4800" b="1" dirty="0">
                <a:ln w="22225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chemeClr val="accent6">
                    <a:lumMod val="40000"/>
                    <a:lumOff val="60000"/>
                  </a:schemeClr>
                </a:solidFill>
                <a:latin typeface="Algerian" panose="04020705040A02060702" pitchFamily="82" charset="0"/>
              </a:rPr>
              <a:t>&amp; Tithing Herbs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74D2F-BFEE-9047-210D-416BD2F2D8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990" y="1137909"/>
            <a:ext cx="11049001" cy="5369420"/>
          </a:xfrm>
        </p:spPr>
        <p:txBody>
          <a:bodyPr>
            <a:normAutofit/>
          </a:bodyPr>
          <a:lstStyle/>
          <a:p>
            <a:pPr marL="0" indent="0" defTabSz="457200">
              <a:spcBef>
                <a:spcPts val="0"/>
              </a:spcBef>
              <a:buNone/>
            </a:pPr>
            <a:r>
              <a:rPr lang="en-US" sz="3600" dirty="0"/>
              <a:t>Discern what is pleasing to God… even the details!</a:t>
            </a:r>
            <a:endParaRPr lang="en-US" sz="3600" b="1" dirty="0"/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/>
              <a:t>A) There Is General &amp; Specific Communication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B) We Must Listen To ALL God Says On A Subject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600" b="1" dirty="0">
                <a:latin typeface="Calibri" panose="020F0502020204030204" pitchFamily="34" charset="0"/>
                <a:cs typeface="Times New Roman" panose="02020603050405020304" pitchFamily="18" charset="0"/>
              </a:rPr>
              <a:t>C) Being Divisive Is Condemned [Titus 3:8-11]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4400" b="1" dirty="0">
                <a:latin typeface="Calibri" panose="020F0502020204030204" pitchFamily="34" charset="0"/>
                <a:cs typeface="Times New Roman" panose="02020603050405020304" pitchFamily="18" charset="0"/>
              </a:rPr>
              <a:t>D) Embrace Biblical Patterns &amp; Terminology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NT examples show what God allows, what pleases Him.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What actions did God permit that we should join in?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	E.g. In </a:t>
            </a:r>
            <a:r>
              <a:rPr lang="en-US" sz="3400" b="1" dirty="0">
                <a:latin typeface="Calibri" panose="020F0502020204030204" pitchFamily="34" charset="0"/>
                <a:cs typeface="Times New Roman" panose="02020603050405020304" pitchFamily="18" charset="0"/>
              </a:rPr>
              <a:t>Acts 28:30</a:t>
            </a: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 money is spent on a meeting space. </a:t>
            </a:r>
          </a:p>
          <a:p>
            <a:pPr marL="0" indent="0" defTabSz="457200">
              <a:spcBef>
                <a:spcPts val="0"/>
              </a:spcBef>
              <a:buNone/>
            </a:pP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Each group must choose in scriptural wisdom…</a:t>
            </a:r>
            <a:b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3400" dirty="0">
                <a:latin typeface="Calibri" panose="020F0502020204030204" pitchFamily="34" charset="0"/>
                <a:cs typeface="Times New Roman" panose="02020603050405020304" pitchFamily="18" charset="0"/>
              </a:rPr>
              <a:t>		keeping in mind General &amp; Specific communication. </a:t>
            </a:r>
          </a:p>
        </p:txBody>
      </p:sp>
      <p:pic>
        <p:nvPicPr>
          <p:cNvPr id="1028" name="Picture 4">
            <a:extLst>
              <a:ext uri="{FF2B5EF4-FFF2-40B4-BE49-F238E27FC236}">
                <a16:creationId xmlns:a16="http://schemas.microsoft.com/office/drawing/2014/main" id="{44C60F51-E89A-C795-1654-644D62E4042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511" r="20756" b="-3"/>
          <a:stretch/>
        </p:blipFill>
        <p:spPr bwMode="auto">
          <a:xfrm rot="16200000">
            <a:off x="231552" y="1530301"/>
            <a:ext cx="3717071" cy="37973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>
            <a:extLst>
              <a:ext uri="{FF2B5EF4-FFF2-40B4-BE49-F238E27FC236}">
                <a16:creationId xmlns:a16="http://schemas.microsoft.com/office/drawing/2014/main" id="{85002C45-B900-0723-D560-B1C42E8A00F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alphaModFix amt="1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48" r="10492" b="-2"/>
          <a:stretch/>
        </p:blipFill>
        <p:spPr bwMode="auto">
          <a:xfrm>
            <a:off x="8190920" y="1581288"/>
            <a:ext cx="3799289" cy="3717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96543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93</TotalTime>
  <Words>441</Words>
  <Application>Microsoft Office PowerPoint</Application>
  <PresentationFormat>Widescreen</PresentationFormat>
  <Paragraphs>33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Algerian</vt:lpstr>
      <vt:lpstr>Arial</vt:lpstr>
      <vt:lpstr>Arial Narrow</vt:lpstr>
      <vt:lpstr>Calibri</vt:lpstr>
      <vt:lpstr>Calibri Light</vt:lpstr>
      <vt:lpstr>Office Theme</vt:lpstr>
      <vt:lpstr>1st Principles  &amp; Tithing Herbs</vt:lpstr>
      <vt:lpstr>1st Principles &amp; Tithing Herbs</vt:lpstr>
      <vt:lpstr>1st Principles &amp; Tithing Herbs</vt:lpstr>
      <vt:lpstr>1st Principles &amp; Tithing Herbs</vt:lpstr>
      <vt:lpstr>1st Principles &amp; Tithing Herbs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1st Principles  &amp; Tithing Herbs</dc:title>
  <dc:creator>Coulter Wickerham</dc:creator>
  <cp:lastModifiedBy>Coulter Wickerham</cp:lastModifiedBy>
  <cp:revision>6</cp:revision>
  <dcterms:created xsi:type="dcterms:W3CDTF">2023-04-21T22:13:56Z</dcterms:created>
  <dcterms:modified xsi:type="dcterms:W3CDTF">2023-04-22T03:38:06Z</dcterms:modified>
</cp:coreProperties>
</file>