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65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98" d="100"/>
          <a:sy n="98" d="100"/>
        </p:scale>
        <p:origin x="7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08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94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18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87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5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5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4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9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2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0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3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ilyclipart.net/clipart/thank-you-heart-clip-ar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D18A58-350C-29AF-DD65-EB00DF1A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4"/>
            <a:ext cx="5243394" cy="913826"/>
          </a:xfrm>
        </p:spPr>
        <p:txBody>
          <a:bodyPr anchor="t">
            <a:normAutofit/>
          </a:bodyPr>
          <a:lstStyle/>
          <a:p>
            <a:r>
              <a:rPr lang="en-US"/>
              <a:t>The Greatest Gift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0504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 descr="Close-up of package with blank tag">
            <a:extLst>
              <a:ext uri="{FF2B5EF4-FFF2-40B4-BE49-F238E27FC236}">
                <a16:creationId xmlns:a16="http://schemas.microsoft.com/office/drawing/2014/main" id="{41FDDEE7-38A0-85F3-85F4-55E8A33F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0" r="-3" b="30663"/>
          <a:stretch/>
        </p:blipFill>
        <p:spPr>
          <a:xfrm>
            <a:off x="838205" y="1809514"/>
            <a:ext cx="5287743" cy="1938886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id="{2CC250C2-BA67-4ABE-916B-F223C18F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8" y="1809514"/>
            <a:ext cx="5287737" cy="1938886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20000"/>
                </a:schemeClr>
              </a:gs>
              <a:gs pos="0">
                <a:schemeClr val="accent2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package with blank tag">
            <a:extLst>
              <a:ext uri="{FF2B5EF4-FFF2-40B4-BE49-F238E27FC236}">
                <a16:creationId xmlns:a16="http://schemas.microsoft.com/office/drawing/2014/main" id="{8DC65AD0-EDF4-B61E-47E3-8614FC052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 r="-3" b="30290"/>
          <a:stretch/>
        </p:blipFill>
        <p:spPr>
          <a:xfrm>
            <a:off x="838201" y="4032173"/>
            <a:ext cx="5287747" cy="1965851"/>
          </a:xfrm>
          <a:prstGeom prst="rect">
            <a:avLst/>
          </a:prstGeom>
        </p:spPr>
      </p:pic>
      <p:sp>
        <p:nvSpPr>
          <p:cNvPr id="27" name="Rectangle 23">
            <a:extLst>
              <a:ext uri="{FF2B5EF4-FFF2-40B4-BE49-F238E27FC236}">
                <a16:creationId xmlns:a16="http://schemas.microsoft.com/office/drawing/2014/main" id="{2CA8D992-BB3F-47CD-BA18-71D54539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036000"/>
            <a:ext cx="5287737" cy="196202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20000"/>
                </a:schemeClr>
              </a:gs>
              <a:gs pos="0">
                <a:schemeClr val="accent2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A picture containing text&#10;&#10;Description automatically generated">
            <a:extLst>
              <a:ext uri="{FF2B5EF4-FFF2-40B4-BE49-F238E27FC236}">
                <a16:creationId xmlns:a16="http://schemas.microsoft.com/office/drawing/2014/main" id="{0341BE82-BEE8-33F4-7010-5759955A2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29475" y="1948077"/>
            <a:ext cx="4124325" cy="2984070"/>
          </a:xfrm>
        </p:spPr>
      </p:pic>
    </p:spTree>
    <p:extLst>
      <p:ext uri="{BB962C8B-B14F-4D97-AF65-F5344CB8AC3E}">
        <p14:creationId xmlns:p14="http://schemas.microsoft.com/office/powerpoint/2010/main" val="78837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D2FDB-2FB3-9820-42B9-E97E46C0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en-US" sz="5400" dirty="0"/>
              <a:t>What is a Gift?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package with blank tag">
            <a:extLst>
              <a:ext uri="{FF2B5EF4-FFF2-40B4-BE49-F238E27FC236}">
                <a16:creationId xmlns:a16="http://schemas.microsoft.com/office/drawing/2014/main" id="{8DC65AD0-EDF4-B61E-47E3-8614FC052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3A82E-E76D-7532-8C1F-E508FE68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865560" cy="3710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Something given to show friendship, affection, support, etc.; a present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act, power, or right of giving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Natural ability; talent</a:t>
            </a: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lose-up of package with blank tag">
            <a:extLst>
              <a:ext uri="{FF2B5EF4-FFF2-40B4-BE49-F238E27FC236}">
                <a16:creationId xmlns:a16="http://schemas.microsoft.com/office/drawing/2014/main" id="{41FDDEE7-38A0-85F3-85F4-55E8A33F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365253" y="299508"/>
            <a:ext cx="5221625" cy="62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8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package with blank tag">
            <a:extLst>
              <a:ext uri="{FF2B5EF4-FFF2-40B4-BE49-F238E27FC236}">
                <a16:creationId xmlns:a16="http://schemas.microsoft.com/office/drawing/2014/main" id="{8DC65AD0-EDF4-B61E-47E3-8614FC052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3A82E-E76D-7532-8C1F-E508FE68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755313" cy="3710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All three of these definitions are applicable to both the Father and the Son.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the Father and the Son gave gifts to mankind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had the right and power to give gifts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intrinsically have the ability and talent to give gifts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lose-up of package with blank tag">
            <a:extLst>
              <a:ext uri="{FF2B5EF4-FFF2-40B4-BE49-F238E27FC236}">
                <a16:creationId xmlns:a16="http://schemas.microsoft.com/office/drawing/2014/main" id="{41FDDEE7-38A0-85F3-85F4-55E8A33F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365253" y="299508"/>
            <a:ext cx="5221625" cy="62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package with blank tag">
            <a:extLst>
              <a:ext uri="{FF2B5EF4-FFF2-40B4-BE49-F238E27FC236}">
                <a16:creationId xmlns:a16="http://schemas.microsoft.com/office/drawing/2014/main" id="{8DC65AD0-EDF4-B61E-47E3-8614FC052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3A82E-E76D-7532-8C1F-E508FE68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071" y="2645922"/>
            <a:ext cx="5022944" cy="3710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Grace is viewed in Christian theology as “the free and unmerited favor of God, as manifested in the salvation of sinners and the bestowal of blessings.”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we take gifts from God for granted?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we give God praise and thanks for giving us gifts?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lose-up of package with blank tag">
            <a:extLst>
              <a:ext uri="{FF2B5EF4-FFF2-40B4-BE49-F238E27FC236}">
                <a16:creationId xmlns:a16="http://schemas.microsoft.com/office/drawing/2014/main" id="{41FDDEE7-38A0-85F3-85F4-55E8A33F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365253" y="299508"/>
            <a:ext cx="5221625" cy="625898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5D18A58-350C-29AF-DD65-EB00DF1A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Christians View Gifts from God?</a:t>
            </a:r>
          </a:p>
        </p:txBody>
      </p:sp>
    </p:spTree>
    <p:extLst>
      <p:ext uri="{BB962C8B-B14F-4D97-AF65-F5344CB8AC3E}">
        <p14:creationId xmlns:p14="http://schemas.microsoft.com/office/powerpoint/2010/main" val="309846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package with blank tag">
            <a:extLst>
              <a:ext uri="{FF2B5EF4-FFF2-40B4-BE49-F238E27FC236}">
                <a16:creationId xmlns:a16="http://schemas.microsoft.com/office/drawing/2014/main" id="{8DC65AD0-EDF4-B61E-47E3-8614FC052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3A82E-E76D-7532-8C1F-E508FE68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5000541" cy="3710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God has had a plan from creation and at the center of that plan was His Son.  He gave us His Son so His creation could have a way to be reconciled to Him (Col. 1:13-22).</a:t>
            </a: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lose-up of package with blank tag">
            <a:extLst>
              <a:ext uri="{FF2B5EF4-FFF2-40B4-BE49-F238E27FC236}">
                <a16:creationId xmlns:a16="http://schemas.microsoft.com/office/drawing/2014/main" id="{41FDDEE7-38A0-85F3-85F4-55E8A33F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365253" y="299508"/>
            <a:ext cx="5221625" cy="625898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5D18A58-350C-29AF-DD65-EB00DF1A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Plan</a:t>
            </a:r>
          </a:p>
        </p:txBody>
      </p:sp>
    </p:spTree>
    <p:extLst>
      <p:ext uri="{BB962C8B-B14F-4D97-AF65-F5344CB8AC3E}">
        <p14:creationId xmlns:p14="http://schemas.microsoft.com/office/powerpoint/2010/main" val="213785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package with blank tag">
            <a:extLst>
              <a:ext uri="{FF2B5EF4-FFF2-40B4-BE49-F238E27FC236}">
                <a16:creationId xmlns:a16="http://schemas.microsoft.com/office/drawing/2014/main" id="{8DC65AD0-EDF4-B61E-47E3-8614FC052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3A82E-E76D-7532-8C1F-E508FE68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055814"/>
            <a:ext cx="5012846" cy="4300536"/>
          </a:xfrm>
        </p:spPr>
        <p:txBody>
          <a:bodyPr anchor="t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Matt. 4:23    miracles of healing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Matt. 9:2      forgiveness of sin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Matt. 10:1    disciples given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 authority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Mk. 14:22    gave us Lord’s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 Supper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Jn. 4:10,15  living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Jn. 14:16     given the helper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Acts 2:38     gift of the Holy Spirit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Rom. 5:9     saved from wrath of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 God</a:t>
            </a: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lose-up of package with blank tag">
            <a:extLst>
              <a:ext uri="{FF2B5EF4-FFF2-40B4-BE49-F238E27FC236}">
                <a16:creationId xmlns:a16="http://schemas.microsoft.com/office/drawing/2014/main" id="{41FDDEE7-38A0-85F3-85F4-55E8A33F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377554" y="299508"/>
            <a:ext cx="5221625" cy="625898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5D18A58-350C-29AF-DD65-EB00DF1A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Jesus’ Life and Ministry Were A Gift – look</a:t>
            </a:r>
            <a:br>
              <a:rPr lang="en-US" dirty="0"/>
            </a:br>
            <a:r>
              <a:rPr lang="en-US" dirty="0"/>
              <a:t>at a few of the gifts we were given. </a:t>
            </a:r>
          </a:p>
        </p:txBody>
      </p:sp>
    </p:spTree>
    <p:extLst>
      <p:ext uri="{BB962C8B-B14F-4D97-AF65-F5344CB8AC3E}">
        <p14:creationId xmlns:p14="http://schemas.microsoft.com/office/powerpoint/2010/main" val="90510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package with blank tag">
            <a:extLst>
              <a:ext uri="{FF2B5EF4-FFF2-40B4-BE49-F238E27FC236}">
                <a16:creationId xmlns:a16="http://schemas.microsoft.com/office/drawing/2014/main" id="{8DC65AD0-EDF4-B61E-47E3-8614FC052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3A82E-E76D-7532-8C1F-E508FE68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558" y="2645922"/>
            <a:ext cx="5295594" cy="3710427"/>
          </a:xfrm>
        </p:spPr>
        <p:txBody>
          <a:bodyPr anchor="t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Rom. 6:23     gift of eternal life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Gal. 4:4-7      redeemed us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Eph. 1:3         all spiritual blessings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Eph. 4:7         spiritual gifts given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Phil. 4:7         peace of God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Pet. 4:10     special gift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Jam. 1:17       every perfect gift </a:t>
            </a: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lose-up of package with blank tag">
            <a:extLst>
              <a:ext uri="{FF2B5EF4-FFF2-40B4-BE49-F238E27FC236}">
                <a16:creationId xmlns:a16="http://schemas.microsoft.com/office/drawing/2014/main" id="{41FDDEE7-38A0-85F3-85F4-55E8A33F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377554" y="299508"/>
            <a:ext cx="5221625" cy="625898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5D18A58-350C-29AF-DD65-EB00DF1A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Jesus’ Life and Ministry Were A Gift – look</a:t>
            </a:r>
            <a:br>
              <a:rPr lang="en-US" dirty="0"/>
            </a:br>
            <a:r>
              <a:rPr lang="en-US" dirty="0"/>
              <a:t>at a few of the gifts we were given. </a:t>
            </a:r>
          </a:p>
        </p:txBody>
      </p:sp>
    </p:spTree>
    <p:extLst>
      <p:ext uri="{BB962C8B-B14F-4D97-AF65-F5344CB8AC3E}">
        <p14:creationId xmlns:p14="http://schemas.microsoft.com/office/powerpoint/2010/main" val="41996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package with blank tag">
            <a:extLst>
              <a:ext uri="{FF2B5EF4-FFF2-40B4-BE49-F238E27FC236}">
                <a16:creationId xmlns:a16="http://schemas.microsoft.com/office/drawing/2014/main" id="{8DC65AD0-EDF4-B61E-47E3-8614FC052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3A82E-E76D-7532-8C1F-E508FE68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26087"/>
            <a:ext cx="5257798" cy="371042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Love of God exemplified in Christ’s life.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Love encompasses everything that the Father and the Son gave and continue to give.</a:t>
            </a:r>
          </a:p>
          <a:p>
            <a:pPr marL="0" indent="0">
              <a:buNone/>
              <a:tabLst>
                <a:tab pos="228917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Matt. 22:36-40	love God</a:t>
            </a:r>
          </a:p>
          <a:p>
            <a:pPr marL="0" indent="0">
              <a:buNone/>
              <a:tabLst>
                <a:tab pos="228917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Lev. 19:18	love your neighbor  </a:t>
            </a:r>
          </a:p>
          <a:p>
            <a:pPr marL="0" indent="0">
              <a:buNone/>
              <a:tabLst>
                <a:tab pos="228917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Cor. 13	greatest is love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So, the greatest gift given is to Love!</a:t>
            </a: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lose-up of package with blank tag">
            <a:extLst>
              <a:ext uri="{FF2B5EF4-FFF2-40B4-BE49-F238E27FC236}">
                <a16:creationId xmlns:a16="http://schemas.microsoft.com/office/drawing/2014/main" id="{41FDDEE7-38A0-85F3-85F4-55E8A33F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377554" y="299508"/>
            <a:ext cx="5221625" cy="625898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5D18A58-350C-29AF-DD65-EB00DF1A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is the Greatest Gift? </a:t>
            </a:r>
          </a:p>
        </p:txBody>
      </p:sp>
    </p:spTree>
    <p:extLst>
      <p:ext uri="{BB962C8B-B14F-4D97-AF65-F5344CB8AC3E}">
        <p14:creationId xmlns:p14="http://schemas.microsoft.com/office/powerpoint/2010/main" val="74735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package with blank tag">
            <a:extLst>
              <a:ext uri="{FF2B5EF4-FFF2-40B4-BE49-F238E27FC236}">
                <a16:creationId xmlns:a16="http://schemas.microsoft.com/office/drawing/2014/main" id="{8DC65AD0-EDF4-B61E-47E3-8614FC052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3A82E-E76D-7532-8C1F-E508FE68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160" y="2326087"/>
            <a:ext cx="4893778" cy="3710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Apostle John in 1 John 4:8 tells us:</a:t>
            </a:r>
          </a:p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God is Love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epistle spells out for us that God is love.  We have been showered with His love and we are called His children, 1 John 3:1.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Gospel is the love of God in action in His creation. </a:t>
            </a: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lose-up of package with blank tag">
            <a:extLst>
              <a:ext uri="{FF2B5EF4-FFF2-40B4-BE49-F238E27FC236}">
                <a16:creationId xmlns:a16="http://schemas.microsoft.com/office/drawing/2014/main" id="{41FDDEE7-38A0-85F3-85F4-55E8A33F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35588" b="1"/>
          <a:stretch/>
        </p:blipFill>
        <p:spPr>
          <a:xfrm>
            <a:off x="377554" y="299508"/>
            <a:ext cx="5221625" cy="625898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5D18A58-350C-29AF-DD65-EB00DF1A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is the Greatest Gift? </a:t>
            </a:r>
          </a:p>
        </p:txBody>
      </p:sp>
    </p:spTree>
    <p:extLst>
      <p:ext uri="{BB962C8B-B14F-4D97-AF65-F5344CB8AC3E}">
        <p14:creationId xmlns:p14="http://schemas.microsoft.com/office/powerpoint/2010/main" val="396132102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448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Nova</vt:lpstr>
      <vt:lpstr>GradientVTI</vt:lpstr>
      <vt:lpstr>The Greatest Gift</vt:lpstr>
      <vt:lpstr>What is a Gift?</vt:lpstr>
      <vt:lpstr>PowerPoint Presentation</vt:lpstr>
      <vt:lpstr>How do Christians View Gifts from God?</vt:lpstr>
      <vt:lpstr>God’s Plan</vt:lpstr>
      <vt:lpstr>Jesus’ Life and Ministry Were A Gift – look at a few of the gifts we were given. </vt:lpstr>
      <vt:lpstr>Jesus’ Life and Ministry Were A Gift – look at a few of the gifts we were given. </vt:lpstr>
      <vt:lpstr>Which is the Greatest Gift? </vt:lpstr>
      <vt:lpstr>Which is the Greatest Gift?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Greatest Gift</dc:title>
  <dc:creator>Ken Schoentag</dc:creator>
  <cp:lastModifiedBy>Jim Lees</cp:lastModifiedBy>
  <cp:revision>8</cp:revision>
  <dcterms:created xsi:type="dcterms:W3CDTF">2022-12-15T15:42:38Z</dcterms:created>
  <dcterms:modified xsi:type="dcterms:W3CDTF">2022-12-21T22:16:48Z</dcterms:modified>
</cp:coreProperties>
</file>