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63" r:id="rId4"/>
    <p:sldId id="261" r:id="rId5"/>
    <p:sldId id="265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4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2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8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8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450" y="3487694"/>
            <a:ext cx="9679449" cy="2847058"/>
          </a:xfrm>
        </p:spPr>
        <p:txBody>
          <a:bodyPr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</a:t>
            </a:r>
            <a:b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HOLY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7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944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000" dirty="0"/>
              <a:t>Author: Businessman, William Dunn Longstaff</a:t>
            </a:r>
          </a:p>
          <a:p>
            <a:r>
              <a:rPr lang="en-US" sz="4000" dirty="0"/>
              <a:t>Early supporter of Bethesda Free Church</a:t>
            </a:r>
          </a:p>
          <a:p>
            <a:r>
              <a:rPr lang="en-US" sz="4000" dirty="0"/>
              <a:t>Father of SEVEN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D17D5F-CFEA-A421-1C55-EC6F143B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853" y="3399949"/>
            <a:ext cx="2129866" cy="316944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3C0BF15-99C0-EF88-DDA2-F70ADD2CC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73" y="2860358"/>
            <a:ext cx="5437823" cy="370903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3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 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Take time to be holy,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speak oft with thy Lord;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1) We must choose to give our time to growth.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[1Th 3:12, 4:1, 9-10]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2) We must not give up on prayer. 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Pray w/o ceasing.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Thess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5:17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Abide in Him always,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feed on His Word.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1) We must always credit Him for growth.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[Colossians 2:18-19]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2) We must recognize our need for the bread of life.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John 6:35</a:t>
            </a: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friends of God’s children, help those who are weak,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1) Are we assembling &amp; cultivating fellow faith co-workers?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Heb 10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2) A hallmark of God’s character. E.g. Good Samaritan,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Gala 6:9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Forgetting in nothing His blessing to seek.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Keep Him in EVERYTHING we do. He can bless it all.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[Eph 3:14-21]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E2BD0F1-4D69-201B-A39C-F319BB67218B}"/>
              </a:ext>
            </a:extLst>
          </p:cNvPr>
          <p:cNvSpPr/>
          <p:nvPr/>
        </p:nvSpPr>
        <p:spPr>
          <a:xfrm>
            <a:off x="1283340" y="2132494"/>
            <a:ext cx="10087696" cy="2575258"/>
          </a:xfrm>
          <a:prstGeom prst="roundRect">
            <a:avLst/>
          </a:prstGeom>
          <a:solidFill>
            <a:schemeClr val="accent2">
              <a:lumMod val="75000"/>
              <a:alpha val="87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v1 We must CHOOSE to spend time in prayer, </a:t>
            </a:r>
            <a:b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study His Word, &amp; spend time with God’s children!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v2 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Life is busy, so CHOOSE “much time” with Jesus. </a:t>
            </a:r>
          </a:p>
          <a:p>
            <a:pPr algn="ctr"/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may be the only Bible the world may ever read!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4000" i="1" dirty="0"/>
              <a:t>Take time to be holy,</a:t>
            </a:r>
            <a:r>
              <a:rPr lang="en-US" sz="4000" dirty="0"/>
              <a:t> </a:t>
            </a:r>
            <a:r>
              <a:rPr lang="en-US" sz="4000" i="1" dirty="0"/>
              <a:t>let Him be thy Guide;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marL="457200" lvl="1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Learn the context: 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[1 Cor 10:31-11:1; Eph 5:1-21, 4:17-32]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 imitators of God &amp; Christ. </a:t>
            </a:r>
            <a:r>
              <a:rPr lang="en-US" sz="3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Walk as children of Light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</a:t>
            </a:r>
            <a:endParaRPr lang="en-US" sz="3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</a:t>
            </a:r>
            <a:r>
              <a:rPr lang="en-US" sz="4000" i="1" dirty="0"/>
              <a:t>And run not before Him,</a:t>
            </a:r>
            <a:r>
              <a:rPr lang="en-US" sz="4000" dirty="0"/>
              <a:t> </a:t>
            </a:r>
            <a:r>
              <a:rPr lang="en-US" sz="4000" i="1" dirty="0"/>
              <a:t>whatever betide.</a:t>
            </a:r>
            <a:endParaRPr lang="en-US" sz="4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[2 Jn 8-9] 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Could also be the idea in “Follow Me.” 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[Col 3:1-4]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i="1" dirty="0"/>
              <a:t>In joy or in sorrow, still follow the Lord,</a:t>
            </a:r>
            <a:endParaRPr lang="en-US" sz="40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endParaRPr lang="en-US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And, looking to Jesus, still trust in His Word.</a:t>
            </a:r>
            <a:endParaRPr lang="en-US" sz="40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/>
              <a:t>I traveled down a lonely road And no one seemed to care,</a:t>
            </a:r>
            <a:br>
              <a:rPr lang="en-US" sz="3400" i="1" dirty="0"/>
            </a:br>
            <a:r>
              <a:rPr lang="en-US" sz="3400" i="1" dirty="0"/>
              <a:t>The burden on my weary back Had bowed me to despair,</a:t>
            </a:r>
            <a:br>
              <a:rPr lang="en-US" sz="3400" i="1" dirty="0"/>
            </a:br>
            <a:r>
              <a:rPr lang="en-US" sz="3400" b="1" i="1" dirty="0"/>
              <a:t>I oft complained to Jesus How folks were treating me,</a:t>
            </a:r>
            <a:br>
              <a:rPr lang="en-US" sz="3400" i="1" dirty="0"/>
            </a:br>
            <a:endParaRPr lang="en-US" sz="3400" i="1" dirty="0"/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/>
              <a:t>And then I heard Him say so tenderly.</a:t>
            </a:r>
            <a:br>
              <a:rPr lang="en-US" sz="3400" i="1" dirty="0"/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  <a:t>"My feet were also weary, Upon the Calvary road;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  <a:t>The cross became so heavy, I fell beneath the load,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  <a:t>Be faithful, weary pilgrim, The morning I can see,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</a:rPr>
              <a:t>Just lift your cross and follow close to me."</a:t>
            </a:r>
            <a:endParaRPr lang="en-US" sz="3400" i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6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"I work so hard for Jesus," I often boast and say,</a:t>
            </a:r>
            <a:b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"I've sacrificed a lot of things To walk the narrow way,</a:t>
            </a:r>
            <a:b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gave up fame and fortune; I'm worth a lot to Thee,"</a:t>
            </a:r>
            <a:b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then I hear Him gently say to me,</a:t>
            </a:r>
            <a:br>
              <a:rPr lang="en-US" sz="3400" i="1" dirty="0">
                <a:solidFill>
                  <a:srgbClr val="8E8E8E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 i="1" dirty="0">
              <a:solidFill>
                <a:srgbClr val="8E8E8E"/>
              </a:solidFill>
              <a:effectLst/>
              <a:latin typeface="Gill Sans Nova" panose="020B06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"I left the throne of glory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And counted it but loss,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My hands were nailed in anger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Upon a cruel cross, 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But now we'll make the journey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With your hand safe in Mine,</a:t>
            </a:r>
            <a:b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So lift your cross and follow close to Me."</a:t>
            </a:r>
          </a:p>
        </p:txBody>
      </p:sp>
    </p:spTree>
    <p:extLst>
      <p:ext uri="{BB962C8B-B14F-4D97-AF65-F5344CB8AC3E}">
        <p14:creationId xmlns:p14="http://schemas.microsoft.com/office/powerpoint/2010/main" val="307483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b="1" i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O, Jesus if I die upon A foreign field someday,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'</a:t>
            </a:r>
            <a:r>
              <a:rPr lang="en-US" sz="3400" i="1" dirty="0" err="1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Twould</a:t>
            </a: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 be no more than love demands, No less could I repay,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"No greater love hath mortal man Than for a friend to die"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endParaRPr lang="en-US" sz="3400" i="1" dirty="0">
              <a:solidFill>
                <a:srgbClr val="2A2A2A"/>
              </a:solidFill>
              <a:effectLst/>
              <a:latin typeface="Gill Sans Nova" panose="020B0602020104020203" pitchFamily="34" charset="0"/>
              <a:ea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These are the words He gently spoke to me,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"If just a cup of water I place within your hand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chemeClr val="accent3">
                    <a:lumMod val="50000"/>
                  </a:schemeClr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Then just a cup of water Is all that I demand."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But if by death to living They can Thy glory see,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i="1" dirty="0">
                <a:solidFill>
                  <a:srgbClr val="2A2A2A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I'll take my cross and follow close to Thee.</a:t>
            </a:r>
          </a:p>
        </p:txBody>
      </p:sp>
    </p:spTree>
    <p:extLst>
      <p:ext uri="{BB962C8B-B14F-4D97-AF65-F5344CB8AC3E}">
        <p14:creationId xmlns:p14="http://schemas.microsoft.com/office/powerpoint/2010/main" val="307351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4000" i="1" dirty="0"/>
              <a:t>Take time to be holy,</a:t>
            </a:r>
            <a:r>
              <a:rPr lang="en-US" sz="4000" dirty="0"/>
              <a:t> </a:t>
            </a:r>
            <a:r>
              <a:rPr lang="en-US" sz="4000" i="1" dirty="0"/>
              <a:t>let Him be thy Guide;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marL="457200" lvl="1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Learn the context: 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[1 Cor 10:31-11:1; Eph 5:1-21, 4:17-32]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 imitators of God &amp; Christ. </a:t>
            </a:r>
            <a:r>
              <a:rPr lang="en-US" sz="3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Walk as children of Light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</a:t>
            </a:r>
            <a:endParaRPr lang="en-US" sz="3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</a:t>
            </a:r>
            <a:r>
              <a:rPr lang="en-US" sz="4000" i="1" dirty="0"/>
              <a:t>And run not before Him,</a:t>
            </a:r>
            <a:r>
              <a:rPr lang="en-US" sz="4000" dirty="0"/>
              <a:t> </a:t>
            </a:r>
            <a:r>
              <a:rPr lang="en-US" sz="4000" i="1" dirty="0"/>
              <a:t>whatever betide.</a:t>
            </a:r>
            <a:endParaRPr lang="en-US" sz="4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[2 Jn 8-9] 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Could also be the idea in “Follow Me.” 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[Col 3:1-4]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i="1" dirty="0"/>
              <a:t>In joy or in sorrow, still follow the Lord,</a:t>
            </a:r>
            <a:endParaRPr lang="en-US" sz="40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Paul’s steady attitude: </a:t>
            </a: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2Cor 4:5-12,15-18; 6:3-10;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Php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4:4-13</a:t>
            </a: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</a:t>
            </a:r>
            <a:r>
              <a:rPr lang="en-US" sz="4000" i="1" dirty="0">
                <a:latin typeface="Calibri" panose="020F0502020204030204" pitchFamily="34" charset="0"/>
                <a:ea typeface="Times New Roman" panose="02020603050405020304" pitchFamily="18" charset="0"/>
              </a:rPr>
              <a:t>And, looking to Jesus, still trust in His Word.</a:t>
            </a: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	There’ll be doubts, remember Jesus is trustworthy! </a:t>
            </a: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</a:rPr>
              <a:t>[2 Pet 3:8-15]</a:t>
            </a:r>
            <a:endParaRPr lang="en-US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7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Take Time To Be Holy v2</Template>
  <TotalTime>129</TotalTime>
  <Words>803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Nova</vt:lpstr>
      <vt:lpstr>Times New Roman</vt:lpstr>
      <vt:lpstr>Univers</vt:lpstr>
      <vt:lpstr>GradientVTI</vt:lpstr>
      <vt:lpstr>TAKE TIME TO BE HOLY</vt:lpstr>
      <vt:lpstr>Take Time To Be Holy</vt:lpstr>
      <vt:lpstr>Take Time To Be Holy</vt:lpstr>
      <vt:lpstr>Take Time To Be Holy</vt:lpstr>
      <vt:lpstr>Follow Me</vt:lpstr>
      <vt:lpstr>Follow Me</vt:lpstr>
      <vt:lpstr>Follow Me</vt:lpstr>
      <vt:lpstr>Take Time To Be Holy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TIME TO BE HOLY</dc:title>
  <dc:creator>Coulter Wickerham</dc:creator>
  <cp:lastModifiedBy>Coulter Wickerham</cp:lastModifiedBy>
  <cp:revision>2</cp:revision>
  <dcterms:created xsi:type="dcterms:W3CDTF">2022-11-05T21:49:11Z</dcterms:created>
  <dcterms:modified xsi:type="dcterms:W3CDTF">2022-11-05T23:58:47Z</dcterms:modified>
</cp:coreProperties>
</file>