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745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971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4844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42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72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576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339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0804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83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801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410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9/2/2022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37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C17278C5-34E8-4293-BE47-73B18483A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!!Rectangle">
            <a:extLst>
              <a:ext uri="{FF2B5EF4-FFF2-40B4-BE49-F238E27FC236}">
                <a16:creationId xmlns:a16="http://schemas.microsoft.com/office/drawing/2014/main" id="{9A3F5928-D955-456A-97B5-AA390B8CE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1577353-47B9-4025-2904-889D7EBCE2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67"/>
          <a:stretch/>
        </p:blipFill>
        <p:spPr bwMode="auto">
          <a:xfrm>
            <a:off x="20" y="-8877"/>
            <a:ext cx="121919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ED4DCF-1154-6022-DE4E-F5B3BC17DA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0450" y="3487694"/>
            <a:ext cx="9679449" cy="2847058"/>
          </a:xfrm>
        </p:spPr>
        <p:txBody>
          <a:bodyPr anchor="b"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TIME TO</a:t>
            </a:r>
            <a:br>
              <a:rPr lang="en-US" sz="7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HOLY</a:t>
            </a:r>
            <a:endParaRPr lang="en-US" sz="8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35" name="Straight Connector 1034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057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1577353-47B9-4025-2904-889D7EBCE2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1067"/>
          <a:stretch/>
        </p:blipFill>
        <p:spPr bwMode="auto">
          <a:xfrm>
            <a:off x="20" y="-8877"/>
            <a:ext cx="121919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ED4DCF-1154-6022-DE4E-F5B3BC17D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38944"/>
            <a:ext cx="10977979" cy="1205057"/>
          </a:xfrm>
        </p:spPr>
        <p:txBody>
          <a:bodyPr anchor="b">
            <a:normAutofit/>
          </a:bodyPr>
          <a:lstStyle/>
          <a:p>
            <a:r>
              <a:rPr lang="en-US" sz="8000" b="1" dirty="0">
                <a:ln>
                  <a:solidFill>
                    <a:schemeClr val="bg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Time To Be Holy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899A7-3939-8CC8-F11C-BB1606514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80291"/>
            <a:ext cx="10800425" cy="5568188"/>
          </a:xfrm>
        </p:spPr>
        <p:txBody>
          <a:bodyPr anchor="t">
            <a:normAutofit/>
          </a:bodyPr>
          <a:lstStyle/>
          <a:p>
            <a:r>
              <a:rPr lang="en-US" sz="4000" dirty="0"/>
              <a:t>Author, businessman, William Dunn Longstaff</a:t>
            </a:r>
          </a:p>
          <a:p>
            <a:r>
              <a:rPr lang="en-US" sz="4000" dirty="0"/>
              <a:t>Early supporter of Bethesda Free Church</a:t>
            </a:r>
          </a:p>
          <a:p>
            <a:r>
              <a:rPr lang="en-US" sz="4000" dirty="0"/>
              <a:t>He was the father of SEVEN!</a:t>
            </a:r>
          </a:p>
          <a:p>
            <a:r>
              <a:rPr lang="en-US" sz="4000" dirty="0"/>
              <a:t>Even in the 1800s he could write </a:t>
            </a:r>
            <a:br>
              <a:rPr lang="en-US" sz="4000" dirty="0"/>
            </a:br>
            <a:r>
              <a:rPr lang="en-US" sz="4000" dirty="0"/>
              <a:t>about busyness preventing our  </a:t>
            </a:r>
            <a:br>
              <a:rPr lang="en-US" sz="4000" dirty="0"/>
            </a:br>
            <a:r>
              <a:rPr lang="en-US" sz="4000" dirty="0"/>
              <a:t>proper pursuit of holiness.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BD17D5F-CFEA-A421-1C55-EC6F143BF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163" y="2625912"/>
            <a:ext cx="2577138" cy="3835027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320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1577353-47B9-4025-2904-889D7EBCE2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1067"/>
          <a:stretch/>
        </p:blipFill>
        <p:spPr bwMode="auto">
          <a:xfrm>
            <a:off x="20" y="-8877"/>
            <a:ext cx="121919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ED4DCF-1154-6022-DE4E-F5B3BC17D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5778"/>
            <a:ext cx="10977979" cy="1205057"/>
          </a:xfrm>
        </p:spPr>
        <p:txBody>
          <a:bodyPr anchor="b">
            <a:normAutofit/>
          </a:bodyPr>
          <a:lstStyle/>
          <a:p>
            <a:r>
              <a:rPr lang="en-US" sz="8000" b="1" dirty="0">
                <a:ln>
                  <a:solidFill>
                    <a:schemeClr val="bg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Time To Be Holy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899A7-3939-8CC8-F11C-BB1606514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09268"/>
            <a:ext cx="10977979" cy="556818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A) </a:t>
            </a:r>
            <a:r>
              <a:rPr lang="en-US" sz="3400" i="1" dirty="0">
                <a:latin typeface="Calibri" panose="020F0502020204030204" pitchFamily="34" charset="0"/>
                <a:cs typeface="Calibri" panose="020F0502020204030204" pitchFamily="34" charset="0"/>
              </a:rPr>
              <a:t>Take time to be holy,</a:t>
            </a: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400" i="1" dirty="0">
                <a:latin typeface="Calibri" panose="020F0502020204030204" pitchFamily="34" charset="0"/>
                <a:cs typeface="Calibri" panose="020F0502020204030204" pitchFamily="34" charset="0"/>
              </a:rPr>
              <a:t>the world rushes on;</a:t>
            </a:r>
            <a:r>
              <a:rPr lang="en-US" sz="3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</a:p>
          <a:p>
            <a:pPr marL="457200" lvl="1" indent="0"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1) We must make wise choices with our time. </a:t>
            </a: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[Eph 5:15-17]</a:t>
            </a: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2) The cultural drift, or sprint, has long existed.</a:t>
            </a:r>
            <a:r>
              <a:rPr lang="en-US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[1 Pt 4:3-6]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B) </a:t>
            </a:r>
            <a:r>
              <a:rPr lang="en-US" sz="3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Spend much time in secret, with Jesus alone.</a:t>
            </a:r>
            <a:endParaRPr lang="en-US" sz="3400" i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1) Jesus encouraged “prayer closets.” </a:t>
            </a: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[Matt 6:5-6]</a:t>
            </a:r>
            <a:b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2) To imitate Jesus, we should pray alone. </a:t>
            </a: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[Matt 14:22-24] Mt 26</a:t>
            </a:r>
          </a:p>
          <a:p>
            <a:pPr marL="0" indent="0">
              <a:buNone/>
            </a:pPr>
            <a:r>
              <a:rPr lang="en-US" sz="3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C)</a:t>
            </a:r>
            <a:r>
              <a:rPr lang="en-US" sz="3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By looking to Jesus, like Him thou shalt be; 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	1) The grand conclusion of </a:t>
            </a: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</a:rPr>
              <a:t>Hebrews 11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 is LOOK TO JESUS. </a:t>
            </a: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</a:rPr>
              <a:t>[12:1-4]</a:t>
            </a:r>
            <a:b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	2) In time, others see Him more &amp; less of us. </a:t>
            </a: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</a:rPr>
              <a:t>[Col 1:27-29; 3:1-11]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D) </a:t>
            </a:r>
            <a:r>
              <a:rPr lang="en-US" sz="3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Thy friends in thy conduct His likeness shall see.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	Do people see a compelling transformation in us? </a:t>
            </a: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</a:rPr>
              <a:t>[Act 4:13-22]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42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radientVTI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Take Time To Be Holy v1</Template>
  <TotalTime>60</TotalTime>
  <Words>226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Gill Sans Nova</vt:lpstr>
      <vt:lpstr>Times New Roman</vt:lpstr>
      <vt:lpstr>Univers</vt:lpstr>
      <vt:lpstr>GradientVTI</vt:lpstr>
      <vt:lpstr>TAKE TIME TO BE HOLY</vt:lpstr>
      <vt:lpstr>Take Time To Be Holy</vt:lpstr>
      <vt:lpstr>Take Time To Be Holy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TAKE TIME TO BE HOLY</dc:title>
  <dc:creator>Coulter Wickerham</dc:creator>
  <cp:lastModifiedBy>Coulter Wickerham</cp:lastModifiedBy>
  <cp:revision>4</cp:revision>
  <dcterms:created xsi:type="dcterms:W3CDTF">2022-09-03T03:11:06Z</dcterms:created>
  <dcterms:modified xsi:type="dcterms:W3CDTF">2022-09-03T04:11:14Z</dcterms:modified>
</cp:coreProperties>
</file>