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5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Letters to Asia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What can we learn?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231" t="9287" r="25287" b="5150"/>
          <a:stretch/>
        </p:blipFill>
        <p:spPr>
          <a:xfrm>
            <a:off x="398847" y="65297"/>
            <a:ext cx="7041246" cy="67098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69756" y="2875096"/>
            <a:ext cx="6607596" cy="21789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“There is no comparable common expression for people “in hate” b/c few acknowledge that hate is mind-altering. But it is. Scripture is full of examples.”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89" y="732252"/>
            <a:ext cx="3803432" cy="580910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369756" y="732251"/>
            <a:ext cx="6297769" cy="1809367"/>
          </a:xfrm>
          <a:prstGeom prst="wedgeRoundRectCallout">
            <a:avLst>
              <a:gd name="adj1" fmla="val -78319"/>
              <a:gd name="adj2" fmla="val -6477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“Hate should not so fill our lives that when it is gone we have nothing to live for.”</a:t>
            </a:r>
          </a:p>
        </p:txBody>
      </p:sp>
    </p:spTree>
    <p:extLst>
      <p:ext uri="{BB962C8B-B14F-4D97-AF65-F5344CB8AC3E}">
        <p14:creationId xmlns:p14="http://schemas.microsoft.com/office/powerpoint/2010/main" val="253184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8975290" cy="1080938"/>
          </a:xfrm>
        </p:spPr>
        <p:txBody>
          <a:bodyPr>
            <a:normAutofit/>
          </a:bodyPr>
          <a:lstStyle/>
          <a:p>
            <a:pPr algn="ctr"/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Churches of Asia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02405"/>
            <a:ext cx="2970727" cy="198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916" y="188187"/>
            <a:ext cx="8642167" cy="6481625"/>
          </a:xfrm>
        </p:spPr>
      </p:pic>
    </p:spTree>
    <p:extLst>
      <p:ext uri="{BB962C8B-B14F-4D97-AF65-F5344CB8AC3E}">
        <p14:creationId xmlns:p14="http://schemas.microsoft.com/office/powerpoint/2010/main" val="92694724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8975290" cy="1080938"/>
          </a:xfrm>
        </p:spPr>
        <p:txBody>
          <a:bodyPr>
            <a:normAutofit/>
          </a:bodyPr>
          <a:lstStyle/>
          <a:p>
            <a:pPr algn="ctr"/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Churches of Asia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02405"/>
            <a:ext cx="2970727" cy="198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6" y="151203"/>
            <a:ext cx="11654388" cy="6555594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17F2EA7-3EF3-76D5-B330-510CC9E5F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-180022"/>
            <a:ext cx="10728960" cy="710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526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8975290" cy="1080938"/>
          </a:xfrm>
        </p:spPr>
        <p:txBody>
          <a:bodyPr>
            <a:normAutofit/>
          </a:bodyPr>
          <a:lstStyle/>
          <a:p>
            <a:pPr algn="ctr"/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Churches of Asia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02405"/>
            <a:ext cx="2970727" cy="198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19" y="0"/>
            <a:ext cx="9174162" cy="6880622"/>
          </a:xfrm>
        </p:spPr>
      </p:pic>
    </p:spTree>
    <p:extLst>
      <p:ext uri="{BB962C8B-B14F-4D97-AF65-F5344CB8AC3E}">
        <p14:creationId xmlns:p14="http://schemas.microsoft.com/office/powerpoint/2010/main" val="276839718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8975290" cy="1080938"/>
          </a:xfrm>
        </p:spPr>
        <p:txBody>
          <a:bodyPr>
            <a:normAutofit/>
          </a:bodyPr>
          <a:lstStyle/>
          <a:p>
            <a:pPr algn="ctr"/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Churches of Asia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02405"/>
            <a:ext cx="2970727" cy="198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56" y="49032"/>
            <a:ext cx="10240687" cy="6808968"/>
          </a:xfrm>
        </p:spPr>
      </p:pic>
    </p:spTree>
    <p:extLst>
      <p:ext uri="{BB962C8B-B14F-4D97-AF65-F5344CB8AC3E}">
        <p14:creationId xmlns:p14="http://schemas.microsoft.com/office/powerpoint/2010/main" val="354568412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8975290" cy="1080938"/>
          </a:xfrm>
        </p:spPr>
        <p:txBody>
          <a:bodyPr>
            <a:normAutofit/>
          </a:bodyPr>
          <a:lstStyle/>
          <a:p>
            <a:pPr algn="ctr"/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Churches of Asia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02405"/>
            <a:ext cx="2970727" cy="198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064334-D1ED-0667-4039-021A6E40D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64" t="22174" r="16277" b="4409"/>
          <a:stretch/>
        </p:blipFill>
        <p:spPr>
          <a:xfrm>
            <a:off x="778065" y="110942"/>
            <a:ext cx="10768392" cy="670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9805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8975290" cy="1080938"/>
          </a:xfrm>
        </p:spPr>
        <p:txBody>
          <a:bodyPr>
            <a:normAutofit/>
          </a:bodyPr>
          <a:lstStyle/>
          <a:p>
            <a:pPr algn="ctr"/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Churches of Asia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02405"/>
            <a:ext cx="2970727" cy="198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4851" y="2156568"/>
            <a:ext cx="11243255" cy="4701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Suffering Yet Steadfast Smyrna </a:t>
            </a:r>
          </a:p>
          <a:p>
            <a:pPr marL="514350" indent="-514350">
              <a:buAutoNum type="arabicParenR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Jesus’ Presence</a:t>
            </a:r>
            <a:r>
              <a:rPr lang="en-US" sz="2800" b="1" dirty="0">
                <a:effectLst/>
              </a:rPr>
              <a:t> </a:t>
            </a:r>
            <a:r>
              <a:rPr lang="en-US" sz="2800" i="1" dirty="0">
                <a:effectLst/>
              </a:rPr>
              <a:t>Among</a:t>
            </a:r>
            <a:r>
              <a:rPr lang="en-US" sz="2800" dirty="0">
                <a:effectLst/>
              </a:rPr>
              <a:t> the churches. What about us? </a:t>
            </a:r>
          </a:p>
          <a:p>
            <a:pPr marL="514350" indent="-514350">
              <a:buAutoNum type="arabicParenR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Jesus’ Knowledge</a:t>
            </a:r>
            <a:r>
              <a:rPr lang="en-US" sz="2800" dirty="0">
                <a:effectLst/>
              </a:rPr>
              <a:t> of who we are is what truly matters. </a:t>
            </a:r>
          </a:p>
          <a:p>
            <a:pPr marL="514350" indent="-514350">
              <a:buAutoNum type="arabicParenR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Self-Deception</a:t>
            </a:r>
            <a:r>
              <a:rPr lang="en-US" sz="2800" dirty="0">
                <a:effectLst/>
              </a:rPr>
              <a:t> We can be wrapped up in the wrong ways: </a:t>
            </a:r>
            <a:br>
              <a:rPr lang="en-US" sz="2800" dirty="0">
                <a:effectLst/>
              </a:rPr>
            </a:br>
            <a:r>
              <a:rPr lang="en-US" sz="2800" dirty="0">
                <a:effectLst/>
              </a:rPr>
              <a:t>	On the wrong thing or deceived about who we really are. </a:t>
            </a:r>
          </a:p>
          <a:p>
            <a:pPr marL="514350" indent="-514350">
              <a:buAutoNum type="arabicParenR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Suffering Superbly</a:t>
            </a:r>
            <a:r>
              <a:rPr lang="en-US" sz="2800" b="1" dirty="0">
                <a:effectLst/>
              </a:rPr>
              <a:t> </a:t>
            </a:r>
            <a:r>
              <a:rPr lang="en-US" sz="2800" dirty="0">
                <a:effectLst/>
              </a:rPr>
              <a:t>Will we embrace the winepress/grain mill? </a:t>
            </a:r>
          </a:p>
          <a:p>
            <a:pPr marL="514350" indent="-514350">
              <a:buAutoNum type="arabicParenR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Crowned with Thorns or Crowned with Titles?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effectLst/>
              </a:rPr>
              <a:t>[Mt 10:24-39]</a:t>
            </a:r>
            <a:endParaRPr lang="en-US" sz="2800" dirty="0">
              <a:effectLst/>
            </a:endParaRPr>
          </a:p>
          <a:p>
            <a:pPr marL="514350" indent="-514350">
              <a:buAutoNum type="arabicParenR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Need for Introspection</a:t>
            </a:r>
            <a:r>
              <a:rPr lang="en-US" sz="2800" dirty="0">
                <a:effectLst/>
              </a:rPr>
              <a:t> </a:t>
            </a:r>
            <a:r>
              <a:rPr lang="en-US" sz="2800" i="1" dirty="0">
                <a:effectLst/>
              </a:rPr>
              <a:t>All</a:t>
            </a:r>
            <a:r>
              <a:rPr lang="en-US" sz="2800" dirty="0">
                <a:effectLst/>
              </a:rPr>
              <a:t> the churches with ears listen!</a:t>
            </a:r>
            <a:endParaRPr lang="en-US" sz="2800" b="1" dirty="0">
              <a:effectLst/>
            </a:endParaRPr>
          </a:p>
          <a:p>
            <a:pPr marL="514350" indent="-514350">
              <a:buAutoNum type="arabicParenR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 for the 2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Death</a:t>
            </a:r>
            <a:r>
              <a:rPr lang="en-US" sz="2800" dirty="0">
                <a:effectLst/>
              </a:rPr>
              <a:t> </a:t>
            </a:r>
            <a:r>
              <a:rPr lang="en-US" sz="2800" b="1" dirty="0">
                <a:effectLst/>
              </a:rPr>
              <a:t>[20:11-15 &amp; 21:5-8]</a:t>
            </a:r>
            <a:endParaRPr lang="en-US" sz="28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0119BB-98A1-CA27-00E9-AA5F46B5377B}"/>
              </a:ext>
            </a:extLst>
          </p:cNvPr>
          <p:cNvSpPr/>
          <p:nvPr/>
        </p:nvSpPr>
        <p:spPr>
          <a:xfrm>
            <a:off x="2966638" y="2423160"/>
            <a:ext cx="6258724" cy="2011680"/>
          </a:xfrm>
          <a:prstGeom prst="roundRect">
            <a:avLst/>
          </a:prstGeom>
          <a:solidFill>
            <a:srgbClr val="FFCD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“86 years have I served Jesus, 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He never did me any injury; how then 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I blaspheme my King &amp; Savior?”</a:t>
            </a:r>
            <a:r>
              <a:rPr lang="en-US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-Polycarp of Smyrna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45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8975290" cy="1080938"/>
          </a:xfrm>
        </p:spPr>
        <p:txBody>
          <a:bodyPr>
            <a:normAutofit/>
          </a:bodyPr>
          <a:lstStyle/>
          <a:p>
            <a:pPr algn="ctr"/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Churches of Asia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2124" y="2336873"/>
            <a:ext cx="11243255" cy="425711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5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Revelation 1</a:t>
            </a:r>
            <a: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>
              <a:buNone/>
            </a:pPr>
            <a:r>
              <a:rPr lang="en-US" sz="3500" b="1" dirty="0">
                <a:effectLst/>
              </a:rPr>
              <a:t>	v1</a:t>
            </a:r>
            <a:r>
              <a:rPr lang="en-US" sz="3500" dirty="0">
                <a:effectLst/>
              </a:rPr>
              <a:t> God revealed this to Jesus who gave it to John. </a:t>
            </a:r>
          </a:p>
          <a:p>
            <a:pPr marL="0" indent="0">
              <a:buNone/>
            </a:pPr>
            <a:r>
              <a:rPr lang="en-US" sz="3500" dirty="0">
                <a:effectLst/>
              </a:rPr>
              <a:t>	</a:t>
            </a:r>
            <a:r>
              <a:rPr lang="en-US" sz="3500" b="1" dirty="0">
                <a:effectLst/>
              </a:rPr>
              <a:t>v3 </a:t>
            </a:r>
            <a:r>
              <a:rPr lang="en-US" sz="3500" dirty="0">
                <a:effectLst/>
              </a:rPr>
              <a:t>This prophecy/revelation is supposed to BLESS. </a:t>
            </a:r>
          </a:p>
          <a:p>
            <a:pPr marL="0" indent="0">
              <a:buNone/>
            </a:pPr>
            <a:r>
              <a:rPr lang="en-US" sz="3500" dirty="0">
                <a:effectLst/>
              </a:rPr>
              <a:t>	</a:t>
            </a:r>
            <a:r>
              <a:rPr lang="en-US" sz="3500" b="1" dirty="0">
                <a:effectLst/>
              </a:rPr>
              <a:t>v4</a:t>
            </a:r>
            <a:r>
              <a:rPr lang="en-US" sz="3500" dirty="0">
                <a:effectLst/>
              </a:rPr>
              <a:t> </a:t>
            </a:r>
            <a:r>
              <a:rPr lang="en-US" sz="3500" i="1" dirty="0">
                <a:effectLst/>
              </a:rPr>
              <a:t>The 7 churches </a:t>
            </a:r>
            <a:r>
              <a:rPr lang="en-US" sz="3500" dirty="0">
                <a:effectLst/>
              </a:rPr>
              <a:t>are to be a </a:t>
            </a:r>
            <a:r>
              <a:rPr lang="en-US" sz="3500" i="1" dirty="0">
                <a:effectLst/>
              </a:rPr>
              <a:t>kingdom of priests</a:t>
            </a:r>
            <a:r>
              <a:rPr lang="en-US" sz="3500" dirty="0">
                <a:effectLst/>
              </a:rPr>
              <a:t>. </a:t>
            </a:r>
            <a:r>
              <a:rPr lang="en-US" sz="3500" b="1" dirty="0">
                <a:effectLst/>
              </a:rPr>
              <a:t>v6</a:t>
            </a:r>
            <a:endParaRPr lang="en-US" sz="3500" dirty="0">
              <a:effectLst/>
            </a:endParaRPr>
          </a:p>
          <a:p>
            <a:pPr marL="0" indent="0">
              <a:buNone/>
            </a:pPr>
            <a:r>
              <a:rPr lang="en-US" sz="3200" dirty="0">
                <a:effectLst/>
              </a:rPr>
              <a:t>	</a:t>
            </a:r>
            <a:r>
              <a:rPr lang="en-US" sz="3200" b="1" dirty="0">
                <a:effectLst/>
              </a:rPr>
              <a:t>v12-13</a:t>
            </a:r>
            <a:r>
              <a:rPr lang="en-US" sz="3200" dirty="0">
                <a:effectLst/>
              </a:rPr>
              <a:t> Jesus stands among the seven churches. </a:t>
            </a:r>
            <a:r>
              <a:rPr lang="en-US" sz="3200" b="1" dirty="0">
                <a:effectLst/>
              </a:rPr>
              <a:t>[v17-20]</a:t>
            </a:r>
            <a:endParaRPr lang="en-US" sz="3200" dirty="0">
              <a:effectLst/>
            </a:endParaRPr>
          </a:p>
          <a:p>
            <a:pPr marL="0" indent="0">
              <a:buNone/>
            </a:pPr>
            <a:r>
              <a:rPr lang="en-US" sz="3500" b="1" dirty="0">
                <a:effectLst/>
              </a:rPr>
              <a:t>Ch1</a:t>
            </a:r>
            <a:r>
              <a:rPr lang="en-US" sz="3500" dirty="0">
                <a:effectLst/>
              </a:rPr>
              <a:t> Is the </a:t>
            </a:r>
            <a:r>
              <a:rPr lang="en-US" sz="3500" i="1" dirty="0">
                <a:effectLst/>
              </a:rPr>
              <a:t>historical context</a:t>
            </a:r>
            <a:r>
              <a:rPr lang="en-US" sz="3500" dirty="0">
                <a:effectLst/>
              </a:rPr>
              <a:t> of </a:t>
            </a:r>
            <a:r>
              <a:rPr lang="en-US" sz="3500" b="1" dirty="0">
                <a:effectLst/>
              </a:rPr>
              <a:t>The Revelation</a:t>
            </a:r>
            <a:r>
              <a:rPr lang="en-US" sz="3500" dirty="0">
                <a:effectLst/>
              </a:rPr>
              <a:t>. </a:t>
            </a:r>
            <a:br>
              <a:rPr lang="en-US" sz="3500" dirty="0">
                <a:effectLst/>
              </a:rPr>
            </a:br>
            <a:r>
              <a:rPr lang="en-US" sz="3500" dirty="0">
                <a:effectLst/>
              </a:rPr>
              <a:t>	</a:t>
            </a:r>
            <a:r>
              <a:rPr lang="en-US" sz="3000" dirty="0">
                <a:effectLst/>
              </a:rPr>
              <a:t>Much of </a:t>
            </a:r>
            <a:r>
              <a:rPr lang="en-US" sz="3000" b="1" dirty="0">
                <a:effectLst/>
              </a:rPr>
              <a:t>Ch1</a:t>
            </a:r>
            <a:r>
              <a:rPr lang="en-US" sz="3000" dirty="0">
                <a:effectLst/>
              </a:rPr>
              <a:t> is in </a:t>
            </a:r>
            <a:r>
              <a:rPr lang="en-US" sz="3000" b="1" dirty="0">
                <a:effectLst/>
              </a:rPr>
              <a:t>Ch2-3</a:t>
            </a:r>
            <a:r>
              <a:rPr lang="en-US" sz="3000" dirty="0">
                <a:effectLst/>
              </a:rPr>
              <a:t> which occurs again in </a:t>
            </a:r>
            <a:r>
              <a:rPr lang="en-US" sz="3000" b="1" dirty="0">
                <a:effectLst/>
              </a:rPr>
              <a:t>Ch20</a:t>
            </a:r>
            <a:r>
              <a:rPr lang="en-US" sz="3000" dirty="0">
                <a:effectLst/>
              </a:rPr>
              <a:t>. </a:t>
            </a:r>
            <a:r>
              <a:rPr lang="en-US" sz="3000" b="1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02405"/>
            <a:ext cx="2970727" cy="198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07523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8975290" cy="1080938"/>
          </a:xfrm>
        </p:spPr>
        <p:txBody>
          <a:bodyPr>
            <a:normAutofit/>
          </a:bodyPr>
          <a:lstStyle/>
          <a:p>
            <a:pPr algn="ctr"/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Churches of Asia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02405"/>
            <a:ext cx="2970727" cy="198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77650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90261" y="243910"/>
            <a:ext cx="3956016" cy="14357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/>
              <a:t>Roman Roads </a:t>
            </a:r>
            <a:br>
              <a:rPr lang="en-US" sz="4400" b="1" dirty="0"/>
            </a:br>
            <a:r>
              <a:rPr lang="en-US" sz="4400" b="1" dirty="0"/>
              <a:t>In Asia Minor</a:t>
            </a:r>
          </a:p>
        </p:txBody>
      </p:sp>
      <p:sp>
        <p:nvSpPr>
          <p:cNvPr id="3" name="Oval 2"/>
          <p:cNvSpPr/>
          <p:nvPr/>
        </p:nvSpPr>
        <p:spPr>
          <a:xfrm>
            <a:off x="2913018" y="3291841"/>
            <a:ext cx="104503" cy="783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19644" y="2847894"/>
            <a:ext cx="104503" cy="783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60618" y="2278050"/>
            <a:ext cx="104503" cy="783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76236" y="2728630"/>
            <a:ext cx="104503" cy="783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79818" y="3086433"/>
            <a:ext cx="104503" cy="783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39781" y="2419897"/>
            <a:ext cx="104503" cy="10432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D7D4A9-D992-F994-0AC6-308A1202E338}"/>
              </a:ext>
            </a:extLst>
          </p:cNvPr>
          <p:cNvSpPr/>
          <p:nvPr/>
        </p:nvSpPr>
        <p:spPr>
          <a:xfrm>
            <a:off x="3815964" y="2816735"/>
            <a:ext cx="104503" cy="948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8975290" cy="1080938"/>
          </a:xfrm>
        </p:spPr>
        <p:txBody>
          <a:bodyPr>
            <a:normAutofit/>
          </a:bodyPr>
          <a:lstStyle/>
          <a:p>
            <a:pPr algn="ctr"/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Churches of Asia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02405"/>
            <a:ext cx="2970727" cy="198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50" y="0"/>
            <a:ext cx="11155264" cy="6854817"/>
          </a:xfrm>
        </p:spPr>
      </p:pic>
      <p:sp>
        <p:nvSpPr>
          <p:cNvPr id="4" name="Donut 8">
            <a:extLst>
              <a:ext uri="{FF2B5EF4-FFF2-40B4-BE49-F238E27FC236}">
                <a16:creationId xmlns:a16="http://schemas.microsoft.com/office/drawing/2014/main" id="{78F2127F-D4DC-FA69-01DE-B3FF6E9A5C6A}"/>
              </a:ext>
            </a:extLst>
          </p:cNvPr>
          <p:cNvSpPr/>
          <p:nvPr/>
        </p:nvSpPr>
        <p:spPr>
          <a:xfrm>
            <a:off x="6020200" y="1676924"/>
            <a:ext cx="1996096" cy="1597537"/>
          </a:xfrm>
          <a:prstGeom prst="donut">
            <a:avLst>
              <a:gd name="adj" fmla="val 5138"/>
            </a:avLst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133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8975290" cy="1080938"/>
          </a:xfrm>
        </p:spPr>
        <p:txBody>
          <a:bodyPr>
            <a:normAutofit/>
          </a:bodyPr>
          <a:lstStyle/>
          <a:p>
            <a:pPr algn="ctr"/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Churches of Asia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02405"/>
            <a:ext cx="2970727" cy="198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0" y="96592"/>
            <a:ext cx="10136519" cy="6664816"/>
          </a:xfrm>
        </p:spPr>
      </p:pic>
    </p:spTree>
    <p:extLst>
      <p:ext uri="{BB962C8B-B14F-4D97-AF65-F5344CB8AC3E}">
        <p14:creationId xmlns:p14="http://schemas.microsoft.com/office/powerpoint/2010/main" val="168620102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8975290" cy="1080938"/>
          </a:xfrm>
        </p:spPr>
        <p:txBody>
          <a:bodyPr>
            <a:normAutofit/>
          </a:bodyPr>
          <a:lstStyle/>
          <a:p>
            <a:pPr algn="ctr"/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Churches of Asia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02405"/>
            <a:ext cx="2970727" cy="198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713F8B2-DB5E-1123-8F72-4F9DB5625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nut 9"/>
          <p:cNvSpPr/>
          <p:nvPr/>
        </p:nvSpPr>
        <p:spPr>
          <a:xfrm>
            <a:off x="4365837" y="56011"/>
            <a:ext cx="5683735" cy="852548"/>
          </a:xfrm>
          <a:prstGeom prst="donut">
            <a:avLst>
              <a:gd name="adj" fmla="val 14316"/>
            </a:avLst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5008133" y="5331287"/>
            <a:ext cx="6891070" cy="1452306"/>
          </a:xfrm>
          <a:prstGeom prst="donut">
            <a:avLst>
              <a:gd name="adj" fmla="val 5138"/>
            </a:avLst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8">
            <a:extLst>
              <a:ext uri="{FF2B5EF4-FFF2-40B4-BE49-F238E27FC236}">
                <a16:creationId xmlns:a16="http://schemas.microsoft.com/office/drawing/2014/main" id="{F376E95B-6319-EE0F-13E4-3645ED75FB78}"/>
              </a:ext>
            </a:extLst>
          </p:cNvPr>
          <p:cNvSpPr/>
          <p:nvPr/>
        </p:nvSpPr>
        <p:spPr>
          <a:xfrm>
            <a:off x="221512" y="4377894"/>
            <a:ext cx="2922486" cy="2338954"/>
          </a:xfrm>
          <a:prstGeom prst="donut">
            <a:avLst>
              <a:gd name="adj" fmla="val 5138"/>
            </a:avLst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46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8975290" cy="1080938"/>
          </a:xfrm>
        </p:spPr>
        <p:txBody>
          <a:bodyPr>
            <a:normAutofit/>
          </a:bodyPr>
          <a:lstStyle/>
          <a:p>
            <a:pPr algn="ctr"/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Churches of Asia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02405"/>
            <a:ext cx="2970727" cy="198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47" y="168385"/>
            <a:ext cx="9816905" cy="6521230"/>
          </a:xfrm>
        </p:spPr>
      </p:pic>
    </p:spTree>
    <p:extLst>
      <p:ext uri="{BB962C8B-B14F-4D97-AF65-F5344CB8AC3E}">
        <p14:creationId xmlns:p14="http://schemas.microsoft.com/office/powerpoint/2010/main" val="117867618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8975290" cy="1080938"/>
          </a:xfrm>
        </p:spPr>
        <p:txBody>
          <a:bodyPr>
            <a:normAutofit/>
          </a:bodyPr>
          <a:lstStyle/>
          <a:p>
            <a:pPr algn="ctr"/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Churches of Asia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02405"/>
            <a:ext cx="2970727" cy="198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2" y="164998"/>
            <a:ext cx="9427336" cy="665392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D23286-A5C1-B42F-101E-30901E90A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10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8975290" cy="1080938"/>
          </a:xfrm>
        </p:spPr>
        <p:txBody>
          <a:bodyPr>
            <a:normAutofit/>
          </a:bodyPr>
          <a:lstStyle/>
          <a:p>
            <a:pPr algn="ctr"/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Churches of Asia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02405"/>
            <a:ext cx="2970727" cy="198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8" y="64395"/>
            <a:ext cx="11244106" cy="6729210"/>
          </a:xfrm>
        </p:spPr>
      </p:pic>
    </p:spTree>
    <p:extLst>
      <p:ext uri="{BB962C8B-B14F-4D97-AF65-F5344CB8AC3E}">
        <p14:creationId xmlns:p14="http://schemas.microsoft.com/office/powerpoint/2010/main" val="414260324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Examining Ephesus Endurance</Template>
  <TotalTime>1546</TotalTime>
  <Words>329</Words>
  <Application>Microsoft Office PowerPoint</Application>
  <PresentationFormat>Widescreen</PresentationFormat>
  <Paragraphs>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Calibri</vt:lpstr>
      <vt:lpstr>Trebuchet MS</vt:lpstr>
      <vt:lpstr>Berlin</vt:lpstr>
      <vt:lpstr>The Letters to Asia</vt:lpstr>
      <vt:lpstr>The Churches of Asia</vt:lpstr>
      <vt:lpstr>The Churches of Asia</vt:lpstr>
      <vt:lpstr>The Churches of Asia</vt:lpstr>
      <vt:lpstr>The Churches of Asia</vt:lpstr>
      <vt:lpstr>The Churches of Asia</vt:lpstr>
      <vt:lpstr>The Churches of Asia</vt:lpstr>
      <vt:lpstr>The Churches of Asia</vt:lpstr>
      <vt:lpstr>The Churches of Asia</vt:lpstr>
      <vt:lpstr>The Churches of Asia</vt:lpstr>
      <vt:lpstr>The Churches of Asia</vt:lpstr>
      <vt:lpstr>The Churches of Asia</vt:lpstr>
      <vt:lpstr>The Churches of Asia</vt:lpstr>
      <vt:lpstr>The Churches of Asia</vt:lpstr>
      <vt:lpstr>The Churches of Asia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Letters to Asia</dc:title>
  <dc:creator>Coulter Wickerham</dc:creator>
  <cp:lastModifiedBy>Coulter Wickerham</cp:lastModifiedBy>
  <cp:revision>11</cp:revision>
  <dcterms:created xsi:type="dcterms:W3CDTF">2017-07-23T02:10:53Z</dcterms:created>
  <dcterms:modified xsi:type="dcterms:W3CDTF">2022-09-28T23:52:54Z</dcterms:modified>
</cp:coreProperties>
</file>