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2FFF-53CD-C0C8-D006-A60FD6B9A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D9979-9926-5AFC-CB1B-23BF726C7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1D811-C8D7-47A8-5464-704808D1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604-16A2-4E51-9329-3DB4D189CB9B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C1E0-9D5C-6C59-51B2-659E78AE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D0B56-969D-67FE-54B1-EFAB151D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C33A-3C1A-4E81-8FCD-3B8BA4B3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6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314E-D459-952D-9C5C-7650A67C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940EC-6C63-9989-FAD0-01A9F0155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F6953-A676-BFCC-C111-42E25E56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604-16A2-4E51-9329-3DB4D189CB9B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8B540-0A1E-3460-E80B-BD187000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92366-E36A-3058-0FB6-EFEAD954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C33A-3C1A-4E81-8FCD-3B8BA4B3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0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3A773-A7A7-034C-9F07-FC9D16A0B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E870C-B71A-C8A3-DD3D-9240B3CE0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8BF71-103C-ECEC-5851-3BCAC4BD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604-16A2-4E51-9329-3DB4D189CB9B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1813A-2848-D4D9-B4D4-2D41CB1B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670A6-875E-4A23-9233-9D0916A2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C33A-3C1A-4E81-8FCD-3B8BA4B3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8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1640-7C95-4FFE-F01B-DF520D2C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4014C-6EFA-3693-6743-080E05FE0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B06A2-2DE5-555F-1B28-7F20A7BE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604-16A2-4E51-9329-3DB4D189CB9B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05F70-A3C4-15BF-0C31-33B66CA8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A7F5F-8A7B-B33D-4738-69915DAC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C33A-3C1A-4E81-8FCD-3B8BA4B3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8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DC63-2D66-8106-42C1-F83ABA462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DCED8-F49A-A587-5ED5-968CD184C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160B-17CB-C09B-6DD4-A9950C94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604-16A2-4E51-9329-3DB4D189CB9B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3765B-96B6-D7A8-D850-3A2F55B9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F0597-96DE-F913-D571-201FDD3A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C33A-3C1A-4E81-8FCD-3B8BA4B3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2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D54C-ADFA-B8BE-B046-2F32E4FD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19139-F385-8E19-D854-64700B97A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5CC08-6D6E-8F0B-2CF1-FDACAF080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ACC78-C1B2-4A69-52D9-47DA3532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604-16A2-4E51-9329-3DB4D189CB9B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D8C53-B47F-F50C-98F7-D3FA499C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CD0A9-1DE7-5038-60A6-837365D8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C33A-3C1A-4E81-8FCD-3B8BA4B3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8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19E83-1F5F-12E5-2373-38DFBE85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F98EF-F77A-BF82-C01B-82318B5F6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D7E2B-46ED-33FF-7B95-6CF4AFDD3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C04C-85B2-5E78-757A-A6EB3926F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1F521-643C-9754-03DD-1FC263F2D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1ECC1-ECC0-27AA-87B1-CDF16175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604-16A2-4E51-9329-3DB4D189CB9B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A3320-5D6A-7A03-404F-408DB849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FA48F-799C-45B2-A3B1-73D84EFF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C33A-3C1A-4E81-8FCD-3B8BA4B3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D086-A27B-8D57-6F2B-E810117E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8ECDE-82B9-7F02-722D-53E86A56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604-16A2-4E51-9329-3DB4D189CB9B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44A2DF-C3C7-487E-6EE8-79D6BBD7F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C0244-D94B-38AD-6DF3-ECDE1847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C33A-3C1A-4E81-8FCD-3B8BA4B3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7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2EF76-882E-0753-1798-B9D5D878B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604-16A2-4E51-9329-3DB4D189CB9B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C1A15-512D-3D1F-7CE8-AC684A8A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DEFBF-4682-F802-4325-2767A963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C33A-3C1A-4E81-8FCD-3B8BA4B3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AE25-2B32-E1F3-BA1D-ADE13A34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D6A4E-52AD-A0DB-3579-861E3D975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C0040-D405-0089-86F6-E5DC5828F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4F2F5-09F8-562D-625A-2D30493E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604-16A2-4E51-9329-3DB4D189CB9B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EBB30-DA3A-66B9-11D6-CA7AE27F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F3909-C4BA-AF99-6E7D-C59E12E6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C33A-3C1A-4E81-8FCD-3B8BA4B3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738E-8C32-7188-7176-9C4479AA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80D57-6226-C457-FD57-4D1C85B554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3B470-8DAF-67E4-8B08-DFF6BAA56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00B7B-D9F7-E571-E501-29D3B4EA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3C604-16A2-4E51-9329-3DB4D189CB9B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E6392-6C01-A998-AE18-8D792544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5D484-FC4F-84A5-DDD8-D94BE0E3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C33A-3C1A-4E81-8FCD-3B8BA4B3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3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AD292-0B0A-5C51-B552-62079B6B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75FD8-2C82-2147-4713-D3C80FE58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ACC96-1E20-78E7-820B-B7C35D172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3C604-16A2-4E51-9329-3DB4D189CB9B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18720-A507-DEB5-FA26-99BC124E6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8D7C6-F704-C101-D5AA-7596E9E8A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2C33A-3C1A-4E81-8FCD-3B8BA4B30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3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119528-409F-BFD2-E13C-48779B6AF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359D0-4E93-4426-D830-B6D917C08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latin typeface="Bahnschrift Condensed" panose="020B0502040204020203" pitchFamily="34" charset="0"/>
              </a:rPr>
              <a:t>The Return of </a:t>
            </a:r>
            <a:r>
              <a:rPr lang="en-US" sz="8000" b="1" dirty="0">
                <a:latin typeface="Bahnschrift Condensed" panose="020B0502040204020203" pitchFamily="34" charset="0"/>
              </a:rPr>
              <a:t>God’s Glory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ACB7A-5D64-3209-B0F3-B232DBB1F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05550"/>
            <a:ext cx="4330262" cy="152862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Details In The </a:t>
            </a:r>
            <a:br>
              <a:rPr lang="en-US" sz="3200" dirty="0"/>
            </a:br>
            <a:r>
              <a:rPr lang="en-US" sz="3200" dirty="0"/>
              <a:t>Well-Known Stories</a:t>
            </a:r>
          </a:p>
          <a:p>
            <a:r>
              <a:rPr lang="en-US" sz="3200" dirty="0" err="1"/>
              <a:t>Ezk</a:t>
            </a:r>
            <a:r>
              <a:rPr lang="en-US" sz="3200" dirty="0"/>
              <a:t> 1-10; Lk 1-2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19F5DE-2E48-27F0-C61A-327059299096}"/>
              </a:ext>
            </a:extLst>
          </p:cNvPr>
          <p:cNvSpPr/>
          <p:nvPr/>
        </p:nvSpPr>
        <p:spPr>
          <a:xfrm>
            <a:off x="6823535" y="302764"/>
            <a:ext cx="3261497" cy="788264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Ezra 3:10-13</a:t>
            </a:r>
          </a:p>
        </p:txBody>
      </p:sp>
    </p:spTree>
    <p:extLst>
      <p:ext uri="{BB962C8B-B14F-4D97-AF65-F5344CB8AC3E}">
        <p14:creationId xmlns:p14="http://schemas.microsoft.com/office/powerpoint/2010/main" val="902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119528-409F-BFD2-E13C-48779B6AF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6359D0-4E93-4426-D830-B6D917C0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47"/>
            <a:ext cx="10515600" cy="1205057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 Return of God’s Glory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ACB7A-5D64-3209-B0F3-B232DBB1F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825625"/>
            <a:ext cx="11567160" cy="4351338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is overshadowed by God’s glory…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[Lk 1:35-45]</a:t>
            </a:r>
            <a:b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much like The Tent &amp; Temple were.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[Ex 40:34-35]</a:t>
            </a:r>
          </a:p>
          <a:p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Mary went to </a:t>
            </a:r>
            <a:r>
              <a:rPr lang="en-US" sz="3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hill country of Judea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Elizabeth.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 1:44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Similar details to </a:t>
            </a:r>
            <a:r>
              <a:rPr lang="en-US" sz="3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Ark’s 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in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Sam 6:1-15)</a:t>
            </a:r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Shepherds are surrounded by Divine glory.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[Lk 2:8-15]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Perhaps, Luke intends for us to see… 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God’s Glory is returning as it has before.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393AE45F-1B76-3949-AD67-E770D2DEE64D}"/>
              </a:ext>
            </a:extLst>
          </p:cNvPr>
          <p:cNvSpPr/>
          <p:nvPr/>
        </p:nvSpPr>
        <p:spPr>
          <a:xfrm>
            <a:off x="594804" y="1305018"/>
            <a:ext cx="10963922" cy="195309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06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E119528-409F-BFD2-E13C-48779B6AF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6359D0-4E93-4426-D830-B6D917C0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47"/>
            <a:ext cx="10515600" cy="1205057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The Return of God’s Glory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ACB7A-5D64-3209-B0F3-B232DBB1F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500327"/>
            <a:ext cx="11567160" cy="5198625"/>
          </a:xfrm>
        </p:spPr>
        <p:txBody>
          <a:bodyPr>
            <a:normAutofit/>
          </a:bodyPr>
          <a:lstStyle/>
          <a:p>
            <a:pPr marL="0" marR="0" indent="0" defTabSz="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1) Ezekiel &amp; Zechariah: Righteous priests, sinful nation. </a:t>
            </a:r>
          </a:p>
          <a:p>
            <a:pPr marL="0" marR="0" indent="0" defTabSz="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	Both must &amp; must write out their message.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Ezk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3:26; Lk 1:63</a:t>
            </a:r>
          </a:p>
          <a:p>
            <a:pPr marL="0" marR="0" indent="0" defTabSz="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2) Angels attended both scenes: God’s departure &amp; return. </a:t>
            </a:r>
          </a:p>
          <a:p>
            <a:pPr marL="0" marR="0" indent="0" defTabSz="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Ezk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9-10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has four angels, Luke four angel visits.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Lk 1:11, 1:26; 2:9, 2:13</a:t>
            </a:r>
          </a:p>
          <a:p>
            <a:pPr marL="0" marR="0" indent="0" defTabSz="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3) Women worshippers are in both stories: </a:t>
            </a:r>
          </a:p>
          <a:p>
            <a:pPr marL="0" marR="0" indent="0" defTabSz="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Sadly, women weeping for Tammuz in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Ezk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8:14-15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. Then, Elizabeth &amp; Mary.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		And don’t overlook the widow, Anna of Asher.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[Lk 2:36-38]</a:t>
            </a:r>
          </a:p>
          <a:p>
            <a:pPr marL="0" marR="0" indent="0" defTabSz="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4)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Rising of The Sun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also connected to both: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[Lk 1:76-79]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	No longer “sun worshippers”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Ezk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8:16-18)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but The Sun of Righteousness. </a:t>
            </a:r>
          </a:p>
          <a:p>
            <a:pPr marL="0" marR="0" indent="0" defTabSz="4572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5) All of this happened in The Temple, His Father’s House.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		We need to allow His Glory to return into our own hearts!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393AE45F-1B76-3949-AD67-E770D2DEE64D}"/>
              </a:ext>
            </a:extLst>
          </p:cNvPr>
          <p:cNvSpPr/>
          <p:nvPr/>
        </p:nvSpPr>
        <p:spPr>
          <a:xfrm>
            <a:off x="594804" y="1305018"/>
            <a:ext cx="10963922" cy="195309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59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275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Bahnschrift Condensed</vt:lpstr>
      <vt:lpstr>Calibri</vt:lpstr>
      <vt:lpstr>Calibri Light</vt:lpstr>
      <vt:lpstr>Times New Roman</vt:lpstr>
      <vt:lpstr>Office Theme</vt:lpstr>
      <vt:lpstr>The Return of God’s Glory </vt:lpstr>
      <vt:lpstr>The Return of God’s Glory</vt:lpstr>
      <vt:lpstr>The Return of God’s Glory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Return of God’s Glory </dc:title>
  <dc:creator>Coulter Wickerham</dc:creator>
  <cp:lastModifiedBy>Coulter Wickerham</cp:lastModifiedBy>
  <cp:revision>3</cp:revision>
  <dcterms:created xsi:type="dcterms:W3CDTF">2022-12-24T19:50:16Z</dcterms:created>
  <dcterms:modified xsi:type="dcterms:W3CDTF">2022-12-25T03:55:27Z</dcterms:modified>
</cp:coreProperties>
</file>