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82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1745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971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4844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242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72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576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339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0804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83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801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410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7/1/2022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37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C17278C5-34E8-4293-BE47-73B18483A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!!Rectangle">
            <a:extLst>
              <a:ext uri="{FF2B5EF4-FFF2-40B4-BE49-F238E27FC236}">
                <a16:creationId xmlns:a16="http://schemas.microsoft.com/office/drawing/2014/main" id="{9A3F5928-D955-456A-97B5-AA390B8CE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1577353-47B9-4025-2904-889D7EBCE2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67"/>
          <a:stretch/>
        </p:blipFill>
        <p:spPr bwMode="auto">
          <a:xfrm>
            <a:off x="20" y="-8877"/>
            <a:ext cx="121919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ED4DCF-1154-6022-DE4E-F5B3BC17DA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275" y="2271449"/>
            <a:ext cx="9679449" cy="2847058"/>
          </a:xfrm>
        </p:spPr>
        <p:txBody>
          <a:bodyPr anchor="b">
            <a:normAutofit/>
          </a:bodyPr>
          <a:lstStyle/>
          <a:p>
            <a:r>
              <a:rPr lang="en-US" sz="8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&amp; TIME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899A7-3939-8CC8-F11C-BB16065148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6275" y="5098254"/>
            <a:ext cx="9679449" cy="750259"/>
          </a:xfrm>
        </p:spPr>
        <p:txBody>
          <a:bodyPr anchor="ctr">
            <a:normAutofit lnSpcReduction="10000"/>
          </a:bodyPr>
          <a:lstStyle/>
          <a:p>
            <a:r>
              <a:rPr lang="en-US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TAKE TIME TO BE HOLY </a:t>
            </a:r>
          </a:p>
        </p:txBody>
      </p:sp>
      <p:cxnSp>
        <p:nvCxnSpPr>
          <p:cNvPr id="1035" name="Straight Connector 1034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0576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1577353-47B9-4025-2904-889D7EBCE2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1067"/>
          <a:stretch/>
        </p:blipFill>
        <p:spPr bwMode="auto">
          <a:xfrm>
            <a:off x="20" y="-8877"/>
            <a:ext cx="121919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ED4DCF-1154-6022-DE4E-F5B3BC17D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8944"/>
            <a:ext cx="10515600" cy="1205057"/>
          </a:xfrm>
        </p:spPr>
        <p:txBody>
          <a:bodyPr anchor="b">
            <a:normAutofit/>
          </a:bodyPr>
          <a:lstStyle/>
          <a:p>
            <a:r>
              <a:rPr lang="en-US" sz="8000" b="1" dirty="0">
                <a:ln>
                  <a:solidFill>
                    <a:schemeClr val="bg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&amp; TIME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899A7-3939-8CC8-F11C-BB1606514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80291"/>
            <a:ext cx="10800425" cy="5568188"/>
          </a:xfrm>
        </p:spPr>
        <p:txBody>
          <a:bodyPr anchor="t">
            <a:normAutofit/>
          </a:bodyPr>
          <a:lstStyle/>
          <a:p>
            <a:r>
              <a:rPr lang="en-US" sz="4800" dirty="0"/>
              <a:t>God’s divine intention for the sabbath:</a:t>
            </a:r>
          </a:p>
          <a:p>
            <a:pPr lvl="1"/>
            <a:r>
              <a:rPr lang="en-US" sz="4000" b="1" dirty="0"/>
              <a:t>[Gen 2:2-3]</a:t>
            </a:r>
            <a:r>
              <a:rPr lang="en-US" sz="4000" dirty="0"/>
              <a:t> God </a:t>
            </a:r>
            <a:r>
              <a:rPr lang="en-US" sz="4000" i="1" spc="-300" dirty="0"/>
              <a:t>BLESSED</a:t>
            </a:r>
            <a:r>
              <a:rPr lang="en-US" sz="4000" dirty="0"/>
              <a:t> the 7</a:t>
            </a:r>
            <a:r>
              <a:rPr lang="en-US" sz="4000" baseline="30000" dirty="0"/>
              <a:t>th</a:t>
            </a:r>
            <a:r>
              <a:rPr lang="en-US" sz="4000" dirty="0"/>
              <a:t> day. </a:t>
            </a:r>
          </a:p>
          <a:p>
            <a:pPr lvl="1"/>
            <a:r>
              <a:rPr lang="en-US" sz="4000" dirty="0"/>
              <a:t>God doesn’t get tired, that isn’t why He rested.</a:t>
            </a:r>
          </a:p>
          <a:p>
            <a:pPr lvl="1"/>
            <a:r>
              <a:rPr lang="en-US" sz="4000" b="1" dirty="0"/>
              <a:t>[Ex 16:22-26]</a:t>
            </a:r>
            <a:r>
              <a:rPr lang="en-US" sz="4000" dirty="0"/>
              <a:t> it is included with His manna. </a:t>
            </a:r>
          </a:p>
          <a:p>
            <a:pPr lvl="1"/>
            <a:r>
              <a:rPr lang="en-US" sz="4000" dirty="0"/>
              <a:t>It was a test of faith: </a:t>
            </a:r>
            <a:r>
              <a:rPr lang="en-US" sz="4000" b="1" dirty="0"/>
              <a:t>[Ex 16:4-5, 19-21]</a:t>
            </a:r>
            <a:r>
              <a:rPr lang="en-US" sz="4000" dirty="0"/>
              <a:t>.</a:t>
            </a:r>
          </a:p>
          <a:p>
            <a:pPr lvl="1"/>
            <a:r>
              <a:rPr lang="en-US" sz="4000" b="1" dirty="0"/>
              <a:t>Ex 20</a:t>
            </a:r>
            <a:r>
              <a:rPr lang="en-US" sz="4000" dirty="0"/>
              <a:t> anchors it to God’s rest at Creation.</a:t>
            </a:r>
          </a:p>
          <a:p>
            <a:pPr lvl="1"/>
            <a:r>
              <a:rPr lang="en-US" sz="4000" dirty="0"/>
              <a:t>In </a:t>
            </a:r>
            <a:r>
              <a:rPr lang="en-US" sz="4000" b="1" dirty="0"/>
              <a:t>[Dt 5:15]</a:t>
            </a:r>
            <a:r>
              <a:rPr lang="en-US" sz="4000" dirty="0"/>
              <a:t> it is anchored to The Exodus. </a:t>
            </a:r>
          </a:p>
          <a:p>
            <a:r>
              <a:rPr lang="en-US" sz="4800" dirty="0"/>
              <a:t>What are the patterns &amp; purposes found?</a:t>
            </a:r>
          </a:p>
        </p:txBody>
      </p:sp>
    </p:spTree>
    <p:extLst>
      <p:ext uri="{BB962C8B-B14F-4D97-AF65-F5344CB8AC3E}">
        <p14:creationId xmlns:p14="http://schemas.microsoft.com/office/powerpoint/2010/main" val="493205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1577353-47B9-4025-2904-889D7EBCE2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1067"/>
          <a:stretch/>
        </p:blipFill>
        <p:spPr bwMode="auto">
          <a:xfrm>
            <a:off x="20" y="-8877"/>
            <a:ext cx="121919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ED4DCF-1154-6022-DE4E-F5B3BC17D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8944"/>
            <a:ext cx="10515600" cy="1205057"/>
          </a:xfrm>
        </p:spPr>
        <p:txBody>
          <a:bodyPr anchor="b">
            <a:normAutofit/>
          </a:bodyPr>
          <a:lstStyle/>
          <a:p>
            <a:r>
              <a:rPr lang="en-US" sz="8000" b="1" dirty="0">
                <a:ln>
                  <a:solidFill>
                    <a:schemeClr val="bg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&amp; TIME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899A7-3939-8CC8-F11C-BB1606514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80291"/>
            <a:ext cx="10800425" cy="5568188"/>
          </a:xfrm>
        </p:spPr>
        <p:txBody>
          <a:bodyPr anchor="t">
            <a:normAutofit/>
          </a:bodyPr>
          <a:lstStyle/>
          <a:p>
            <a:r>
              <a:rPr lang="en-US" sz="4800" dirty="0"/>
              <a:t>God’s divine intention for the sabbath:</a:t>
            </a:r>
          </a:p>
          <a:p>
            <a:pPr lvl="1"/>
            <a:r>
              <a:rPr lang="en-US" sz="4000" b="1" dirty="0"/>
              <a:t>[Gen 2:2-3]</a:t>
            </a:r>
            <a:r>
              <a:rPr lang="en-US" sz="4000" dirty="0"/>
              <a:t> God </a:t>
            </a:r>
            <a:r>
              <a:rPr lang="en-US" sz="4000" i="1" spc="-300" dirty="0"/>
              <a:t>BLESSED</a:t>
            </a:r>
            <a:r>
              <a:rPr lang="en-US" sz="4000" dirty="0"/>
              <a:t> the 7</a:t>
            </a:r>
            <a:r>
              <a:rPr lang="en-US" sz="4000" baseline="30000" dirty="0"/>
              <a:t>th</a:t>
            </a:r>
            <a:r>
              <a:rPr lang="en-US" sz="4000" dirty="0"/>
              <a:t> day. </a:t>
            </a:r>
          </a:p>
          <a:p>
            <a:pPr lvl="1"/>
            <a:r>
              <a:rPr lang="en-US" sz="4000" dirty="0"/>
              <a:t>God doesn’t get tired, that isn’t why He rested.</a:t>
            </a:r>
          </a:p>
          <a:p>
            <a:pPr lvl="1"/>
            <a:r>
              <a:rPr lang="en-US" sz="4000" b="1" dirty="0"/>
              <a:t>[Ex 16:22-26]</a:t>
            </a:r>
            <a:r>
              <a:rPr lang="en-US" sz="4000" dirty="0"/>
              <a:t> it is included with His manna. </a:t>
            </a:r>
          </a:p>
          <a:p>
            <a:pPr lvl="1"/>
            <a:r>
              <a:rPr lang="en-US" sz="4000" dirty="0"/>
              <a:t>It was a test of faith: </a:t>
            </a:r>
            <a:r>
              <a:rPr lang="en-US" sz="4000" b="1" dirty="0"/>
              <a:t>[Ex 16:4-5, 19-21]</a:t>
            </a:r>
            <a:r>
              <a:rPr lang="en-US" sz="4000" dirty="0"/>
              <a:t>.</a:t>
            </a:r>
          </a:p>
          <a:p>
            <a:pPr lvl="1"/>
            <a:r>
              <a:rPr lang="en-US" sz="4000" b="1" dirty="0"/>
              <a:t>Ex 20</a:t>
            </a:r>
            <a:r>
              <a:rPr lang="en-US" sz="4000" dirty="0"/>
              <a:t> anchors it to God’s rest at Creation.</a:t>
            </a:r>
          </a:p>
          <a:p>
            <a:pPr lvl="1"/>
            <a:r>
              <a:rPr lang="en-US" sz="4000" dirty="0"/>
              <a:t>In </a:t>
            </a:r>
            <a:r>
              <a:rPr lang="en-US" sz="4000" b="1" dirty="0"/>
              <a:t>[Dt 5:15]</a:t>
            </a:r>
            <a:r>
              <a:rPr lang="en-US" sz="4000" dirty="0"/>
              <a:t> it is anchored to The Exodus. </a:t>
            </a:r>
          </a:p>
          <a:p>
            <a:r>
              <a:rPr lang="en-US" sz="4800" dirty="0"/>
              <a:t>What are the patterns &amp; purposes found?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64253F5-DBCD-FFF1-D88B-6A75F5BB2841}"/>
              </a:ext>
            </a:extLst>
          </p:cNvPr>
          <p:cNvSpPr/>
          <p:nvPr/>
        </p:nvSpPr>
        <p:spPr>
          <a:xfrm>
            <a:off x="1902485" y="1969009"/>
            <a:ext cx="9316227" cy="3110853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God does a Creative Work that frees people from life’s daily demands. </a:t>
            </a:r>
            <a:br>
              <a:rPr lang="en-US" sz="4400" dirty="0"/>
            </a:br>
            <a:r>
              <a:rPr lang="en-US" sz="4400" dirty="0"/>
              <a:t>With that freedom, people could now FOCUS on fellowship with Him! </a:t>
            </a:r>
          </a:p>
        </p:txBody>
      </p:sp>
    </p:spTree>
    <p:extLst>
      <p:ext uri="{BB962C8B-B14F-4D97-AF65-F5344CB8AC3E}">
        <p14:creationId xmlns:p14="http://schemas.microsoft.com/office/powerpoint/2010/main" val="484235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circle/>
      </p:transition>
    </mc:Choice>
    <mc:Fallback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1577353-47B9-4025-2904-889D7EBCE2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1067"/>
          <a:stretch/>
        </p:blipFill>
        <p:spPr bwMode="auto">
          <a:xfrm>
            <a:off x="20" y="-8877"/>
            <a:ext cx="121919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ED4DCF-1154-6022-DE4E-F5B3BC17D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8944"/>
            <a:ext cx="10515600" cy="1205057"/>
          </a:xfrm>
        </p:spPr>
        <p:txBody>
          <a:bodyPr anchor="b">
            <a:normAutofit/>
          </a:bodyPr>
          <a:lstStyle/>
          <a:p>
            <a:r>
              <a:rPr lang="en-US" sz="8000" b="1" dirty="0">
                <a:ln>
                  <a:solidFill>
                    <a:schemeClr val="bg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&amp; TIME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899A7-3939-8CC8-F11C-BB1606514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80291"/>
            <a:ext cx="10800425" cy="5568188"/>
          </a:xfrm>
        </p:spPr>
        <p:txBody>
          <a:bodyPr anchor="t">
            <a:normAutofit/>
          </a:bodyPr>
          <a:lstStyle/>
          <a:p>
            <a:r>
              <a:rPr lang="en-US" sz="4800" dirty="0"/>
              <a:t>Creative Work Frees Us For Fellowship!</a:t>
            </a:r>
          </a:p>
          <a:p>
            <a:pPr lvl="1"/>
            <a:r>
              <a:rPr lang="en-US" sz="4000" dirty="0"/>
              <a:t>Look how Jesus did this in </a:t>
            </a:r>
            <a:r>
              <a:rPr lang="en-US" sz="4000" b="1" dirty="0"/>
              <a:t>[Lk 13:10-17]</a:t>
            </a:r>
            <a:r>
              <a:rPr lang="en-US" sz="4000" dirty="0"/>
              <a:t>.</a:t>
            </a:r>
          </a:p>
          <a:p>
            <a:r>
              <a:rPr lang="en-US" sz="4800" dirty="0"/>
              <a:t>Be careful jumping to a NT conclusion…</a:t>
            </a:r>
          </a:p>
          <a:p>
            <a:pPr lvl="1"/>
            <a:r>
              <a:rPr lang="en-US" sz="4000" dirty="0"/>
              <a:t>Do we </a:t>
            </a:r>
            <a:r>
              <a:rPr lang="en-US" sz="4000" b="1" dirty="0"/>
              <a:t>imitate His wisdom</a:t>
            </a:r>
            <a:r>
              <a:rPr lang="en-US" sz="4000" dirty="0"/>
              <a:t> in our lives? </a:t>
            </a:r>
          </a:p>
          <a:p>
            <a:pPr lvl="1"/>
            <a:r>
              <a:rPr lang="en-US" sz="4000" dirty="0"/>
              <a:t>Do we have time devoted solely to Him?</a:t>
            </a:r>
          </a:p>
          <a:p>
            <a:pPr lvl="1"/>
            <a:r>
              <a:rPr lang="en-US" sz="4000" dirty="0"/>
              <a:t>Are we strategic with time-management?</a:t>
            </a:r>
          </a:p>
          <a:p>
            <a:r>
              <a:rPr lang="en-US" sz="4400" dirty="0"/>
              <a:t>Has His Creative Work In Our Baptism… </a:t>
            </a:r>
            <a:br>
              <a:rPr lang="en-US" sz="4400" dirty="0"/>
            </a:br>
            <a:r>
              <a:rPr lang="en-US" sz="4400" dirty="0"/>
              <a:t>	Changed Us? Are freely focusing on Him?</a:t>
            </a:r>
          </a:p>
        </p:txBody>
      </p:sp>
    </p:spTree>
    <p:extLst>
      <p:ext uri="{BB962C8B-B14F-4D97-AF65-F5344CB8AC3E}">
        <p14:creationId xmlns:p14="http://schemas.microsoft.com/office/powerpoint/2010/main" val="3233679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radientVTI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276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Gill Sans Nova</vt:lpstr>
      <vt:lpstr>Univers</vt:lpstr>
      <vt:lpstr>GradientVTI</vt:lpstr>
      <vt:lpstr>God &amp; TIME</vt:lpstr>
      <vt:lpstr>God &amp; TIME</vt:lpstr>
      <vt:lpstr>God &amp; TIME</vt:lpstr>
      <vt:lpstr>God &amp;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&amp; TIME</dc:title>
  <dc:creator>Coulter Wickerham</dc:creator>
  <cp:lastModifiedBy>Coulter Wickerham</cp:lastModifiedBy>
  <cp:revision>6</cp:revision>
  <dcterms:created xsi:type="dcterms:W3CDTF">2022-07-01T16:06:34Z</dcterms:created>
  <dcterms:modified xsi:type="dcterms:W3CDTF">2022-07-01T16:55:53Z</dcterms:modified>
</cp:coreProperties>
</file>