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2815-6770-344E-DCB4-C42A0CE77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004AE-C66A-3085-6EEB-BA86460E1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85519-6979-4A40-489E-C900D8E1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3B0E4-8664-95FD-CE9B-5C37D72F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6CE67-DBD3-8549-70AA-9E19E02C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6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AB55-4C2A-36E1-29F2-EE72F663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FE94A-353A-7D60-B6AB-562E38566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AE46-670C-13A7-DF4F-9F601BF5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771A-B0BB-0CCB-D076-10BFEB48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8F6EA-4B0D-2A31-1894-36F46106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1DC34-08DA-8FC9-2353-773290940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509E1-36C4-570B-4E99-43F2C7C6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0DF5E-7614-55DA-7C3E-70649B40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52DFC-0A35-FF58-99C8-BE5C6983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8FC1B-6690-AC0F-11C8-4816D9DE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D3FD-5E20-521D-F9D3-6A55C56B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18FC8-590E-647E-2B2A-27BFB652D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EADAE-8E05-8445-E0D1-3D92292C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6AF6F-1AE5-4559-47A7-5AFC31FA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EB03E-8E4D-02C4-F29C-E300F200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AAB5-756B-5EE8-9EA9-942DF2BB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00378-B72C-F814-0725-463AFA42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41B83-F63E-9221-5883-9D43B8C8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9BA8F-EAB2-CD19-D9BF-934CF52E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A5140-5E82-6A8E-87BD-A3259083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8AC2-B6F6-AEC5-455C-87BD4CB1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3D1B-F183-C51F-E007-34805E983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9B5E5-37DD-D82C-E83F-57E99C4B8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F0D21-B66E-DFC2-CA40-C4C682D4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BCE6E-AEE8-E76C-4A39-B70A562A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FCD75-CF2E-B035-D914-34D10C4A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EB22-AF3A-048D-CE7D-BC3D1A2E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0831E-C146-D6D8-472F-4261C4F27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F4FF4-DD05-B7EC-2DFD-F7DBC38D5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84D68-6B5A-8B91-472F-7FCF50EAD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C5ED3-C0E8-5141-785C-D67267F8D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19CB6-3006-3F7B-6987-C1DA3163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E4408-B815-73E3-7D54-78735119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014AB-F308-E55C-9026-47162287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CC8E-1C17-AE88-5D55-293B223B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C076C-0AC6-A244-BFEC-72E76E5D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5870A-E2F3-7C8D-EEB2-9AC983EE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98ABE-D3B3-D440-BA62-E90C42BB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BE952-E264-F03E-8DA0-0AC2844D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B9748-6D93-60D5-5EA3-2BC82000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CDDA6-4B42-39EC-F2E3-F39BEF12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EA05-908A-BAEC-D7C0-DDA7C2BB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AE90-0AA3-A513-3AAB-BE61E4A7D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10074-2DE9-7724-8CCB-6126383F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31F69-5382-B8CF-AD2B-AFF6BDA0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6F5F5-AD72-C006-A131-B010D716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1F46D-3AC8-E7DC-8DE9-501629AF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1064-9AAE-88C7-5A54-24590147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8E8F6-EAA9-EFAE-C4D5-E49A34D7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8BBB1-52C3-FEA3-298A-90FC4B21B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AAC6D-02ED-A3B4-1E89-59551A08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93EE6-F8DA-FF75-10C7-70407B84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71DC0-0227-7247-044B-94F98DF8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0492B-E084-4B0A-87F2-4D4A079F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4BBB-1BB9-200B-6198-ECF5A484C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A1610-82C4-ED16-8633-D484AD83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D6CD-3DE9-4991-A189-8ED13E74C175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5AEC9-7C24-8810-79D4-566E43E47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D5120-3D5F-592D-A9F5-29B82CD10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BE70-A93B-476F-99F0-80B6CC3B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1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4AC8B0-4305-C9C2-0CC5-8E648651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7F8609-6BA1-1A6C-2B26-7C3F00A0D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1002983"/>
            <a:ext cx="11064240" cy="2626360"/>
          </a:xfrm>
        </p:spPr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Biblical Importance</a:t>
            </a:r>
            <a:b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US" sz="8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Sharing A Meal</a:t>
            </a:r>
          </a:p>
        </p:txBody>
      </p:sp>
    </p:spTree>
    <p:extLst>
      <p:ext uri="{BB962C8B-B14F-4D97-AF65-F5344CB8AC3E}">
        <p14:creationId xmlns:p14="http://schemas.microsoft.com/office/powerpoint/2010/main" val="371577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4AC8B0-4305-C9C2-0CC5-8E648651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7F8609-6BA1-1A6C-2B26-7C3F00A0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12312"/>
            <a:ext cx="11567160" cy="1205057"/>
          </a:xfrm>
        </p:spPr>
        <p:txBody>
          <a:bodyPr>
            <a:norm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Bible &amp; Meals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4B547-4080-EC3F-9FDF-8F3FAA99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69"/>
            <a:ext cx="10515600" cy="526511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God Designed Us for Conversation. 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He designed food as a daily part of life.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He ate with Abraham. [Gen 18:1-8] 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Ancients felt required to share meals. 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Offering food helps others.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Conversations take things deeper. </a:t>
            </a:r>
          </a:p>
        </p:txBody>
      </p:sp>
    </p:spTree>
    <p:extLst>
      <p:ext uri="{BB962C8B-B14F-4D97-AF65-F5344CB8AC3E}">
        <p14:creationId xmlns:p14="http://schemas.microsoft.com/office/powerpoint/2010/main" val="336773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4AC8B0-4305-C9C2-0CC5-8E648651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7F8609-6BA1-1A6C-2B26-7C3F00A0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12312"/>
            <a:ext cx="11567160" cy="1205057"/>
          </a:xfrm>
        </p:spPr>
        <p:txBody>
          <a:bodyPr>
            <a:norm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Bible &amp; Meals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4B547-4080-EC3F-9FDF-8F3FAA99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69"/>
            <a:ext cx="10515600" cy="526511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God Designed Us for Conversation.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Law: Regular Worship Meals.</a:t>
            </a:r>
          </a:p>
          <a:p>
            <a:pPr lvl="1"/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[Ex 23:10-17]</a:t>
            </a:r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Obviously Passover…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		&amp; Sabbath, Pentecost, F. of Booths.</a:t>
            </a:r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</a:p>
          <a:p>
            <a:pPr lvl="1"/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For: </a:t>
            </a:r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Spiritual Reflection &amp; Enjoyment.</a:t>
            </a:r>
          </a:p>
          <a:p>
            <a:pPr lvl="1"/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Sacrifice: </a:t>
            </a:r>
            <a:r>
              <a:rPr lang="en-US" sz="4000" u="sng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</a:t>
            </a:r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rust &amp; </a:t>
            </a:r>
            <a:r>
              <a:rPr lang="en-US" sz="4000" u="sng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</a:t>
            </a:r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hanksgiving.</a:t>
            </a:r>
          </a:p>
        </p:txBody>
      </p:sp>
    </p:spTree>
    <p:extLst>
      <p:ext uri="{BB962C8B-B14F-4D97-AF65-F5344CB8AC3E}">
        <p14:creationId xmlns:p14="http://schemas.microsoft.com/office/powerpoint/2010/main" val="155783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4AC8B0-4305-C9C2-0CC5-8E648651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7F8609-6BA1-1A6C-2B26-7C3F00A0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12312"/>
            <a:ext cx="11567160" cy="1205057"/>
          </a:xfrm>
        </p:spPr>
        <p:txBody>
          <a:bodyPr>
            <a:norm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Bible &amp; Meals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4B547-4080-EC3F-9FDF-8F3FAA99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69"/>
            <a:ext cx="10515600" cy="526511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God Designed Us for Conversation.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Law: Regular Worship Meals.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Several Meal Scenes In the OT: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David &amp; Mephibosheth. 2 Sam 9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God Feeds Elijah w/ Ravens. 1 Ki 17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Esther’s Incredible Meal Scenes.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In [Isa 25:6-12] A Messianic Meal! </a:t>
            </a:r>
          </a:p>
        </p:txBody>
      </p:sp>
    </p:spTree>
    <p:extLst>
      <p:ext uri="{BB962C8B-B14F-4D97-AF65-F5344CB8AC3E}">
        <p14:creationId xmlns:p14="http://schemas.microsoft.com/office/powerpoint/2010/main" val="104171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4AC8B0-4305-C9C2-0CC5-8E648651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7F8609-6BA1-1A6C-2B26-7C3F00A0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12312"/>
            <a:ext cx="11567160" cy="1205057"/>
          </a:xfrm>
        </p:spPr>
        <p:txBody>
          <a:bodyPr>
            <a:norm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Bible &amp; Meals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4B547-4080-EC3F-9FDF-8F3FAA99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69"/>
            <a:ext cx="10515600" cy="52651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God Designed Us for Conversation. </a:t>
            </a:r>
          </a:p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Law: Regular Worship Meals.</a:t>
            </a:r>
          </a:p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Many Meals In the OT: [Isa 25].</a:t>
            </a:r>
          </a:p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Jesus Loved Meals For Teaching: 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Parables, Miracles, &amp; General Habits.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Most Important: Commanded a Meal!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573EBF-6B79-6237-343E-49675224E623}"/>
              </a:ext>
            </a:extLst>
          </p:cNvPr>
          <p:cNvSpPr/>
          <p:nvPr/>
        </p:nvSpPr>
        <p:spPr>
          <a:xfrm>
            <a:off x="2097053" y="814840"/>
            <a:ext cx="7544097" cy="3032939"/>
          </a:xfrm>
          <a:prstGeom prst="roundRect">
            <a:avLst>
              <a:gd name="adj" fmla="val 12159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“When Jesus Himself wanted </a:t>
            </a:r>
            <a:r>
              <a:rPr lang="en-US" sz="3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explain</a:t>
            </a:r>
            <a:r>
              <a:rPr lang="en-US" sz="3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His disciples what </a:t>
            </a:r>
            <a:r>
              <a:rPr lang="en-US" sz="3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forthcoming death</a:t>
            </a:r>
            <a:r>
              <a:rPr lang="en-US" sz="3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was all about, He didn’t give them a theory, </a:t>
            </a:r>
            <a:br>
              <a:rPr lang="en-US" sz="3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44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gave them a meal</a:t>
            </a:r>
            <a:r>
              <a:rPr lang="en-US" sz="4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.”</a:t>
            </a:r>
            <a:r>
              <a:rPr lang="en-US" sz="4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algn="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N.T. Wright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4AC8B0-4305-C9C2-0CC5-8E648651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7F8609-6BA1-1A6C-2B26-7C3F00A0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12312"/>
            <a:ext cx="11567160" cy="1205057"/>
          </a:xfrm>
        </p:spPr>
        <p:txBody>
          <a:bodyPr>
            <a:norm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Bible &amp; Meals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4B547-4080-EC3F-9FDF-8F3FAA99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69"/>
            <a:ext cx="10515600" cy="52651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Law: Regular Worship Meals.</a:t>
            </a:r>
          </a:p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Many Meals In the OT: [Isa 25].</a:t>
            </a:r>
          </a:p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Jesus Loved Meals For Teaching. </a:t>
            </a:r>
          </a:p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NT: ALL People Are To Be Hospitable.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[Romans 12:9-13] &amp; in 1 Pet 4:8-10.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Beyond leaders, even widows. 1 Tim 5:10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God’s People Enjoy Gathering &amp; Inviting. </a:t>
            </a:r>
          </a:p>
        </p:txBody>
      </p:sp>
    </p:spTree>
    <p:extLst>
      <p:ext uri="{BB962C8B-B14F-4D97-AF65-F5344CB8AC3E}">
        <p14:creationId xmlns:p14="http://schemas.microsoft.com/office/powerpoint/2010/main" val="280741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4AC8B0-4305-C9C2-0CC5-8E648651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7F8609-6BA1-1A6C-2B26-7C3F00A0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12312"/>
            <a:ext cx="11567160" cy="1205057"/>
          </a:xfrm>
        </p:spPr>
        <p:txBody>
          <a:bodyPr>
            <a:norm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Bible &amp; Meals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4B547-4080-EC3F-9FDF-8F3FAA99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69"/>
            <a:ext cx="10515600" cy="52651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The Law: Regular Worship Meals.</a:t>
            </a:r>
          </a:p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Many Meals In the OT: [Isa 25].</a:t>
            </a:r>
          </a:p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Jesus Loved Meals For Teaching. </a:t>
            </a:r>
          </a:p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NT: ALL People Are To Be Hospitable.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[Romans 12:9-13] &amp; in 1 Pet 4:8-10.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Beyond leaders, even widows. 1 Tim 5:10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God’s People Enjoy Gathering &amp; Inviting. 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33D65181-C38C-0399-D4C5-A94A894C0E4C}"/>
              </a:ext>
            </a:extLst>
          </p:cNvPr>
          <p:cNvSpPr/>
          <p:nvPr/>
        </p:nvSpPr>
        <p:spPr>
          <a:xfrm>
            <a:off x="2386884" y="1395369"/>
            <a:ext cx="7418231" cy="353370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Tips For Hospitality</a:t>
            </a:r>
          </a:p>
          <a:p>
            <a:r>
              <a:rPr lang="en-US" sz="3200" dirty="0"/>
              <a:t>-Plan ahead, move beyond intention. </a:t>
            </a:r>
          </a:p>
          <a:p>
            <a:r>
              <a:rPr lang="en-US" sz="3200" dirty="0"/>
              <a:t>-Keep it simple, fancy food not needed.</a:t>
            </a:r>
          </a:p>
          <a:p>
            <a:r>
              <a:rPr lang="en-US" sz="3200" dirty="0"/>
              <a:t>-Use your directories, invite a stranger. </a:t>
            </a:r>
          </a:p>
          <a:p>
            <a:r>
              <a:rPr lang="en-US" sz="3200" dirty="0"/>
              <a:t>-You don’t need a perfectly clean home.</a:t>
            </a:r>
          </a:p>
          <a:p>
            <a:r>
              <a:rPr lang="en-US" sz="3200" dirty="0"/>
              <a:t>-Ask your guests questions &amp; listen well. </a:t>
            </a:r>
          </a:p>
          <a:p>
            <a:r>
              <a:rPr lang="en-US" sz="3200" dirty="0"/>
              <a:t>-Finally, ask how you can pray for them.</a:t>
            </a:r>
          </a:p>
        </p:txBody>
      </p:sp>
    </p:spTree>
    <p:extLst>
      <p:ext uri="{BB962C8B-B14F-4D97-AF65-F5344CB8AC3E}">
        <p14:creationId xmlns:p14="http://schemas.microsoft.com/office/powerpoint/2010/main" val="282872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427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Aharoni</vt:lpstr>
      <vt:lpstr>Arial</vt:lpstr>
      <vt:lpstr>Arial Narrow</vt:lpstr>
      <vt:lpstr>Calibri</vt:lpstr>
      <vt:lpstr>Calibri Light</vt:lpstr>
      <vt:lpstr>Franklin Gothic Heavy</vt:lpstr>
      <vt:lpstr>Times New Roman</vt:lpstr>
      <vt:lpstr>Office Theme</vt:lpstr>
      <vt:lpstr>The Biblical Importance of Sharing A Meal</vt:lpstr>
      <vt:lpstr>The Bible &amp; Meals</vt:lpstr>
      <vt:lpstr>The Bible &amp; Meals</vt:lpstr>
      <vt:lpstr>The Bible &amp; Meals</vt:lpstr>
      <vt:lpstr>The Bible &amp; Meals</vt:lpstr>
      <vt:lpstr>The Bible &amp; Meals</vt:lpstr>
      <vt:lpstr>The Bible &amp; Meals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Biblical Importance of Sharing A Meal</dc:title>
  <dc:creator>Coulter Wickerham</dc:creator>
  <cp:lastModifiedBy>Coulter Wickerham</cp:lastModifiedBy>
  <cp:revision>6</cp:revision>
  <dcterms:created xsi:type="dcterms:W3CDTF">2022-12-31T18:08:45Z</dcterms:created>
  <dcterms:modified xsi:type="dcterms:W3CDTF">2023-01-01T03:34:21Z</dcterms:modified>
</cp:coreProperties>
</file>