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7DB"/>
    <a:srgbClr val="F4E3D6"/>
    <a:srgbClr val="5797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6B98F-C5EA-4CD1-9DBA-7D63FA283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E2861-F282-445C-9BA7-C7787EC034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30026-5BE6-4AE0-967F-EAB440C7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85ABB-0814-452B-A375-6430DBDD9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A393-B16F-4C63-B56B-94E37544F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930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C9F2A-5F2F-4E03-A43D-587FCB141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EFA11B-1F31-4AE0-8923-3DE352D43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B0642-D941-4F0E-8E4A-9682FE03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B636D-79EB-4E4B-86AB-F984CE82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554A3-B5A6-4EE1-9D45-1D2E1265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18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62D86F-96EA-4DEE-8F96-69C89A193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9ACA35-B4D9-4C5C-A6ED-6486594B29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B94BA-A78B-4EC5-A21C-1C65E3881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FECB-EC3F-4C5C-BDE9-B04831FA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A2D806-F516-4B8E-BE27-FBE57C4F2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1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10D2F-DBD3-41D5-994F-52453150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38B28A-D298-454E-A674-DDA752B42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B9030-0E19-4AF8-9906-F40D15CEE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E33EC-4C73-4F78-94CD-9DD5ECE39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F38AD-C7D2-47E7-BEEC-479419F9F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009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78785-0A56-48E4-8C63-D41740C8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2F865-CD97-49A3-B012-E9EE599BC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7000-10B9-4833-B1A4-690CF64A4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4DD8F-6DF1-43BD-A38A-1EFC2E2C4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E7C32-B3F9-45C6-8570-8EA4DDC09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293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B61D4-C739-4D4D-8329-7981736EB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9425F-7355-47C4-A39D-DD723FED8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02483-08C1-4938-80EF-742E9E7CB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8243B8-A12F-4372-8407-D8754E4C8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7E8356-96F1-44CA-B060-B8D30A51A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70D962-B2AD-464B-95D8-69187351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87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52DE8-8367-4A64-A500-3F4C2D409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B46FBB-165D-4901-BD57-25C6DBACB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B5CEB-2AD7-472F-9E29-859A0163F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8BCE4-CF7E-4EE3-B4C4-F8D57E567B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F5C87-0DE9-499B-B733-32759212A8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07F1F9-19DD-4A64-8FD5-00F9448C7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522BD8-6F21-4919-B928-EE7D508E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21B61-78F4-41D2-A24B-00B7FAA6B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8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780BC-23D9-40A4-B4D1-FD7CA8F3B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C5C6E-B50B-41F1-AE5D-650616732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69613-5FA3-4051-B920-5BC7B474A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A7F000-77CD-49EB-9FAF-2F0279417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8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957903-A61D-4A9D-84C0-82246D622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6248BE-14D4-47CA-B42C-CC93A9CA6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A30D3-70D6-40FD-93B8-64F6AD6D2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DA7C0-64FE-42AA-8F27-0A4E919E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DEF30-8E5F-44F5-A824-0D72ECEEF0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D86BA-834F-4ABD-B30A-284B1C67E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61C63-98FF-4687-B46F-E8C337657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5D730-643A-4F56-A457-E74AEC032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6EB263-32DD-4F7B-A094-99EB6C222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4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590AF-BF9A-4D70-A14C-F6066359B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F1A31A-3205-4201-BDEC-B4E0ECFC3A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2E60A-EF15-41A7-BDF3-02FC0856A6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CE6C7D-DFD0-4F7F-8829-0F5B2F1A6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E0B357-2C37-45B2-B2DA-0DDFD57D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92CC9-5CFD-407A-83F4-2864D0FC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80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8100AF-AB1A-4AC1-98F0-5C3A4382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1ABEE-2026-4BE8-ADF1-61F850D12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84A6A-EFA7-46FF-9C3F-78F5080D8E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A64A-9E54-4249-BF6F-FA6F39A978E9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5C853-6DC4-4688-A394-EF30E495A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C5661-2083-447B-A23C-09EC70F1A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7FB84-52CE-4C98-969E-523E43C07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9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0200"/>
            <a:ext cx="12192000" cy="1373819"/>
          </a:xfrm>
        </p:spPr>
        <p:txBody>
          <a:bodyPr>
            <a:noAutofit/>
          </a:bodyPr>
          <a:lstStyle/>
          <a:p>
            <a:pPr algn="ctr"/>
            <a:r>
              <a:rPr lang="en-US" sz="50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Follow the Pattern of </a:t>
            </a:r>
            <a:br>
              <a:rPr lang="en-US" sz="50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</a:br>
            <a:r>
              <a:rPr lang="en-US" sz="6600" b="0" i="0" dirty="0">
                <a:solidFill>
                  <a:srgbClr val="000000"/>
                </a:solidFill>
                <a:effectLst/>
                <a:latin typeface="Arial Black" panose="020B0A04020102020204" pitchFamily="34" charset="0"/>
              </a:rPr>
              <a:t>Sound Words</a:t>
            </a:r>
            <a:endParaRPr lang="en-US" sz="6600" b="1" dirty="0">
              <a:latin typeface="Arial Black" panose="020B0A04020102020204" pitchFamily="34" charset="0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7DFC150-662F-4732-AB38-1E78E39FF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56101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 Black" panose="020B0A04020102020204" pitchFamily="34" charset="0"/>
              </a:rPr>
              <a:t>2 Timothy 1:13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3009840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The Pattern of Sound Words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3:1-9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500" b="1" dirty="0"/>
              <a:t>Paul encourages Timothy to remain steadfast.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Ch 1: Remember your family’s faithful foundation.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50000"/>
                  </a:schemeClr>
                </a:solidFill>
              </a:rPr>
              <a:t>Ch 2: Find faithful men to be approved workers who teach. 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Ch 3a: How To Handle False Teaching [3:1-9]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/>
              <a:t>	v1) The Last Days are difficult because humanity is…</a:t>
            </a:r>
            <a:br>
              <a:rPr lang="en-US" sz="3600" b="1" dirty="0"/>
            </a:br>
            <a:r>
              <a:rPr lang="en-US" sz="3600" b="1" dirty="0"/>
              <a:t>		(v2-4) Immoral (v5) Irreligious (v6-9) Captive to Lies.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Ch 3b: The Power of ALL Scripture (3:10-17)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buNone/>
            </a:pPr>
            <a:endParaRPr lang="en-US" sz="3600" b="1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BEBE507-77FF-F451-0D97-EA13D5C94E80}"/>
              </a:ext>
            </a:extLst>
          </p:cNvPr>
          <p:cNvSpPr/>
          <p:nvPr/>
        </p:nvSpPr>
        <p:spPr>
          <a:xfrm>
            <a:off x="1661200" y="5450889"/>
            <a:ext cx="8869599" cy="11807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The False Teaching: </a:t>
            </a:r>
            <a:r>
              <a:rPr lang="en-US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[2:16-18] </a:t>
            </a:r>
            <a:br>
              <a:rPr lang="en-US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The Result/Consequences: [2:21] &amp; [3:16]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6563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Handling False Teaching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3:1-9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A) Difficulty In </a:t>
            </a:r>
            <a:r>
              <a:rPr lang="en-US" sz="4000" b="1" i="1" dirty="0"/>
              <a:t>The Last Days</a:t>
            </a:r>
            <a:r>
              <a:rPr lang="en-US" sz="4000" b="1" dirty="0"/>
              <a:t> [v1]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</a:t>
            </a:r>
            <a:r>
              <a:rPr lang="en-US" sz="3200" i="1" dirty="0"/>
              <a:t>The Last Days</a:t>
            </a:r>
            <a:r>
              <a:rPr lang="en-US" sz="3200" dirty="0"/>
              <a:t> began with Jesus’ time &amp; continue down to today. </a:t>
            </a:r>
            <a:br>
              <a:rPr lang="en-US" sz="3200" dirty="0"/>
            </a:br>
            <a:r>
              <a:rPr lang="en-US" sz="3000" dirty="0"/>
              <a:t>		</a:t>
            </a:r>
            <a:r>
              <a:rPr lang="en-US" sz="3000" b="1" dirty="0"/>
              <a:t>Acts 2:16-17</a:t>
            </a:r>
            <a:r>
              <a:rPr lang="en-US" sz="3000" dirty="0"/>
              <a:t> Peter at Pentecost; </a:t>
            </a:r>
            <a:r>
              <a:rPr lang="en-US" sz="3000" b="1" dirty="0"/>
              <a:t>Hebrews 1:2</a:t>
            </a:r>
            <a:r>
              <a:rPr lang="en-US" sz="3000" dirty="0"/>
              <a:t>; </a:t>
            </a:r>
            <a:r>
              <a:rPr lang="en-US" sz="3000" b="1" dirty="0"/>
              <a:t>1 Timothy 4:1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B) Morality In The Last Days [v2-4]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C) Religion In The Last Days [v5]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D) False Teachers In The Last Days [v6-9]</a:t>
            </a:r>
          </a:p>
        </p:txBody>
      </p:sp>
    </p:spTree>
    <p:extLst>
      <p:ext uri="{BB962C8B-B14F-4D97-AF65-F5344CB8AC3E}">
        <p14:creationId xmlns:p14="http://schemas.microsoft.com/office/powerpoint/2010/main" val="289023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Handling False Teaching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3:1-9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A) </a:t>
            </a:r>
            <a:r>
              <a:rPr lang="en-US" sz="3600" b="1" i="1" dirty="0">
                <a:solidFill>
                  <a:schemeClr val="bg1">
                    <a:lumMod val="65000"/>
                  </a:schemeClr>
                </a:solidFill>
              </a:rPr>
              <a:t>The Last Days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 [v1] Ac 2:16-17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;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Heb 1:2</a:t>
            </a:r>
            <a:r>
              <a:rPr lang="en-US" sz="3600" dirty="0">
                <a:solidFill>
                  <a:schemeClr val="bg1">
                    <a:lumMod val="65000"/>
                  </a:schemeClr>
                </a:solidFill>
              </a:rPr>
              <a:t>; 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1 Tim 4:1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B) Morality In The Last Days [v2-4]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/>
              <a:t>	</a:t>
            </a:r>
            <a:r>
              <a:rPr lang="en-US" sz="3600" dirty="0"/>
              <a:t>How many of us can read this list &amp; say, “I’m good.”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/>
              <a:t>	</a:t>
            </a:r>
            <a:r>
              <a:rPr lang="en-US" sz="3600" dirty="0"/>
              <a:t>NT lists </a:t>
            </a:r>
            <a:r>
              <a:rPr lang="en-US" sz="3600" b="1" dirty="0"/>
              <a:t>(Rom 1 &amp; 1 Cor 6)</a:t>
            </a:r>
            <a:r>
              <a:rPr lang="en-US" sz="3600" dirty="0"/>
              <a:t> have MORE than “bad ones.”</a:t>
            </a:r>
            <a:br>
              <a:rPr lang="en-US" sz="3600" dirty="0"/>
            </a:br>
            <a:r>
              <a:rPr lang="en-US" sz="3600" dirty="0"/>
              <a:t>	We must get rid the acceptable self-centered sins.  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C) Religion In The Last Days [v5]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D) False Teachers In The Last Days [v6-9]</a:t>
            </a:r>
          </a:p>
        </p:txBody>
      </p:sp>
    </p:spTree>
    <p:extLst>
      <p:ext uri="{BB962C8B-B14F-4D97-AF65-F5344CB8AC3E}">
        <p14:creationId xmlns:p14="http://schemas.microsoft.com/office/powerpoint/2010/main" val="141271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Handling False Teaching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3:1-9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A) </a:t>
            </a:r>
            <a:r>
              <a:rPr lang="en-US" sz="3600" b="1" i="1" dirty="0">
                <a:solidFill>
                  <a:schemeClr val="bg1">
                    <a:lumMod val="65000"/>
                  </a:schemeClr>
                </a:solidFill>
              </a:rPr>
              <a:t>The Last Days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 [v1] Ac 2:16-17; Heb 1:2; 1 Tim 4:1.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B) Morality [v2-4] Don’t be self-centered, “lovers of self.” 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C) Religion In The Last Days [v5]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Yes, religious zealots can be fake. External measures can deceive. </a:t>
            </a:r>
            <a:br>
              <a:rPr lang="en-US" sz="3200" dirty="0"/>
            </a:br>
            <a:r>
              <a:rPr lang="en-US" sz="3200" dirty="0"/>
              <a:t>	We doubt the effects of prayer &amp; purity to pursue pleasure. </a:t>
            </a:r>
            <a:br>
              <a:rPr lang="en-US" sz="3200" dirty="0"/>
            </a:br>
            <a:r>
              <a:rPr lang="en-US" sz="3200" dirty="0"/>
              <a:t>	We must always keep “OTHERS” front of mind: </a:t>
            </a:r>
            <a:r>
              <a:rPr lang="en-US" sz="3200" b="1" dirty="0"/>
              <a:t>[</a:t>
            </a:r>
            <a:r>
              <a:rPr lang="en-US" sz="3200" b="1" dirty="0" err="1"/>
              <a:t>Php</a:t>
            </a:r>
            <a:r>
              <a:rPr lang="en-US" sz="3200" b="1" dirty="0"/>
              <a:t> 2:3-8]</a:t>
            </a:r>
            <a:r>
              <a:rPr lang="en-US" sz="3200" dirty="0"/>
              <a:t>. </a:t>
            </a:r>
            <a:br>
              <a:rPr lang="en-US" sz="3200" dirty="0"/>
            </a:br>
            <a:r>
              <a:rPr lang="en-US" sz="3200" dirty="0"/>
              <a:t>	NOTICE: Paul says to “avoid” these people. </a:t>
            </a:r>
            <a:r>
              <a:rPr lang="en-US" sz="3200" b="1" dirty="0"/>
              <a:t>[2 Tim 2:24-26]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D) False Teachers In The Last Days [v6-9]</a:t>
            </a:r>
          </a:p>
        </p:txBody>
      </p:sp>
    </p:spTree>
    <p:extLst>
      <p:ext uri="{BB962C8B-B14F-4D97-AF65-F5344CB8AC3E}">
        <p14:creationId xmlns:p14="http://schemas.microsoft.com/office/powerpoint/2010/main" val="148138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EFC4B-5D0E-4CA4-A351-3EB9ABE59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13"/>
            <a:ext cx="12192000" cy="1411549"/>
          </a:xfrm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Handling False Teaching</a:t>
            </a:r>
            <a:b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Timothy 3:1-9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C053B-C014-46FC-BBC7-944BFF145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420" y="1216241"/>
            <a:ext cx="11567160" cy="5442011"/>
          </a:xfrm>
        </p:spPr>
        <p:txBody>
          <a:bodyPr>
            <a:normAutofit/>
          </a:bodyPr>
          <a:lstStyle/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A) </a:t>
            </a:r>
            <a:r>
              <a:rPr lang="en-US" sz="3600" b="1" i="1" dirty="0">
                <a:solidFill>
                  <a:schemeClr val="bg1">
                    <a:lumMod val="65000"/>
                  </a:schemeClr>
                </a:solidFill>
              </a:rPr>
              <a:t>The Last Days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 [v1] Ac 2:16-17; Heb 1:2; 1 Tim 4:1.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B) Morality [v2-4] Don’t be self-centered, “lovers of self.” 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C) Religion [v5] Outward zeal, inward pleasure. </a:t>
            </a:r>
            <a:r>
              <a:rPr lang="en-US" sz="3600" b="1" dirty="0" err="1">
                <a:solidFill>
                  <a:schemeClr val="bg1">
                    <a:lumMod val="65000"/>
                  </a:schemeClr>
                </a:solidFill>
              </a:rPr>
              <a:t>Php</a:t>
            </a:r>
            <a:r>
              <a:rPr lang="en-US" sz="3600" b="1" dirty="0">
                <a:solidFill>
                  <a:schemeClr val="bg1">
                    <a:lumMod val="65000"/>
                  </a:schemeClr>
                </a:solidFill>
              </a:rPr>
              <a:t> 2:3-8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000" b="1" dirty="0"/>
              <a:t>D) False Teachers In The Last Days [v6-9]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b="1" dirty="0"/>
              <a:t>	</a:t>
            </a:r>
            <a:r>
              <a:rPr lang="en-US" sz="3200" dirty="0"/>
              <a:t>They take advantage of people in “evangelism.”</a:t>
            </a:r>
            <a:br>
              <a:rPr lang="en-US" sz="3200" dirty="0"/>
            </a:br>
            <a:r>
              <a:rPr lang="en-US" sz="3200" dirty="0"/>
              <a:t>	They’re always learning but never arrive at the truth. </a:t>
            </a:r>
            <a:endParaRPr lang="en-US" sz="3200" b="1" dirty="0"/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	Eventually, the false teachers will be exposed as frauds. </a:t>
            </a:r>
            <a:br>
              <a:rPr lang="en-US" sz="3200" dirty="0"/>
            </a:br>
            <a:r>
              <a:rPr lang="en-US" sz="3200" dirty="0"/>
              <a:t>		Why are they still successful? </a:t>
            </a:r>
            <a:r>
              <a:rPr lang="en-US" sz="3200" b="1" dirty="0"/>
              <a:t>[2 Th 2:9-12] Num 22; 1 King 22</a:t>
            </a:r>
          </a:p>
          <a:p>
            <a:pPr marL="0" indent="0" defTabSz="548640">
              <a:lnSpc>
                <a:spcPct val="100000"/>
              </a:lnSpc>
              <a:spcBef>
                <a:spcPts val="0"/>
              </a:spcBef>
              <a:buNone/>
            </a:pPr>
            <a:endParaRPr lang="en-US" sz="3200" b="1" dirty="0"/>
          </a:p>
          <a:p>
            <a:pPr marL="0" indent="0" algn="ctr" defTabSz="54864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i="1" dirty="0"/>
              <a:t>Be careful not to make it “us vs them.” We can also drift.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FB373CF-7063-B2FC-DD24-1637F09A126A}"/>
              </a:ext>
            </a:extLst>
          </p:cNvPr>
          <p:cNvSpPr/>
          <p:nvPr/>
        </p:nvSpPr>
        <p:spPr>
          <a:xfrm>
            <a:off x="1413029" y="2367373"/>
            <a:ext cx="9365942" cy="16941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1) Don’t be </a:t>
            </a:r>
            <a:r>
              <a:rPr lang="en-US" sz="3200" b="1" dirty="0"/>
              <a:t>appearance</a:t>
            </a:r>
            <a:r>
              <a:rPr lang="en-US" sz="3200" dirty="0"/>
              <a:t> oriented. </a:t>
            </a:r>
          </a:p>
          <a:p>
            <a:pPr algn="ctr"/>
            <a:r>
              <a:rPr lang="en-US" sz="3200" dirty="0"/>
              <a:t>2) Guard against making the gospel fit </a:t>
            </a:r>
            <a:r>
              <a:rPr lang="en-US" sz="3200" b="1" dirty="0"/>
              <a:t>our desires</a:t>
            </a:r>
            <a:r>
              <a:rPr lang="en-US" sz="3200" dirty="0"/>
              <a:t>. </a:t>
            </a:r>
          </a:p>
          <a:p>
            <a:pPr algn="ctr"/>
            <a:r>
              <a:rPr lang="en-US" sz="3200" dirty="0"/>
              <a:t>3) Maintain a conviction that </a:t>
            </a:r>
            <a:r>
              <a:rPr lang="en-US" sz="3200" b="1" dirty="0"/>
              <a:t>hopes for Jesus’ return</a:t>
            </a:r>
            <a:r>
              <a:rPr lang="en-US" sz="3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6444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 Tim 2B Interaction w God's People</Template>
  <TotalTime>181</TotalTime>
  <Words>587</Words>
  <Application>Microsoft Office PowerPoint</Application>
  <PresentationFormat>Widescreen</PresentationFormat>
  <Paragraphs>41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Arial Black</vt:lpstr>
      <vt:lpstr>Calibri</vt:lpstr>
      <vt:lpstr>Calibri Light</vt:lpstr>
      <vt:lpstr>Office Theme</vt:lpstr>
      <vt:lpstr>Follow the Pattern of  Sound Words</vt:lpstr>
      <vt:lpstr>The Pattern of Sound Words 2 Timothy 3:1-9</vt:lpstr>
      <vt:lpstr>Handling False Teaching 2 Timothy 3:1-9</vt:lpstr>
      <vt:lpstr>Handling False Teaching 2 Timothy 3:1-9</vt:lpstr>
      <vt:lpstr>Handling False Teaching 2 Timothy 3:1-9</vt:lpstr>
      <vt:lpstr>Handling False Teaching 2 Timothy 3:1-9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Follow the Pattern of  Sound Words</dc:title>
  <dc:creator>Coulter Wickerham</dc:creator>
  <cp:lastModifiedBy>Coulter Wickerham</cp:lastModifiedBy>
  <cp:revision>8</cp:revision>
  <dcterms:created xsi:type="dcterms:W3CDTF">2023-01-06T00:07:44Z</dcterms:created>
  <dcterms:modified xsi:type="dcterms:W3CDTF">2023-01-06T22:27:18Z</dcterms:modified>
</cp:coreProperties>
</file>