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7DB"/>
    <a:srgbClr val="F4E3D6"/>
    <a:srgbClr val="579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B98F-C5EA-4CD1-9DBA-7D63FA283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E2861-F282-445C-9BA7-C7787EC03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0026-5BE6-4AE0-967F-EAB440C7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5ABB-0814-452B-A375-6430DBDD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A393-B16F-4C63-B56B-94E3754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9F2A-5F2F-4E03-A43D-587FCB14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FA11B-1F31-4AE0-8923-3DE352D43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0642-D941-4F0E-8E4A-9682FE0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636D-79EB-4E4B-86AB-F984CE82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554A3-B5A6-4EE1-9D45-1D2E126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2D86F-96EA-4DEE-8F96-69C89A193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CA35-B4D9-4C5C-A6ED-6486594B2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94BA-A78B-4EC5-A21C-1C65E38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FECB-EC3F-4C5C-BDE9-B04831FA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D806-F516-4B8E-BE27-FBE57C4F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0D2F-DBD3-41D5-994F-52453150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B28A-D298-454E-A674-DDA752B4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9030-0E19-4AF8-9906-F40D15CE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E33EC-4C73-4F78-94CD-9DD5ECE3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38AD-C7D2-47E7-BEEC-479419F9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785-0A56-48E4-8C63-D41740C8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F865-CD97-49A3-B012-E9EE599B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7000-10B9-4833-B1A4-690CF64A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DD8F-6DF1-43BD-A38A-1EFC2E2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7C32-B3F9-45C6-8570-8EA4DDC0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61D4-C739-4D4D-8329-7981736E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425F-7355-47C4-A39D-DD723FED8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02483-08C1-4938-80EF-742E9E7CB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243B8-A12F-4372-8407-D8754E4C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E8356-96F1-44CA-B060-B8D30A5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0D962-B2AD-464B-95D8-69187351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DE8-8367-4A64-A500-3F4C2D40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6FBB-165D-4901-BD57-25C6DBACB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B5CEB-2AD7-472F-9E29-859A0163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8BCE4-CF7E-4EE3-B4C4-F8D57E56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F5C87-0DE9-499B-B733-32759212A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7F1F9-19DD-4A64-8FD5-00F9448C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22BD8-6F21-4919-B928-EE7D508E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21B61-78F4-41D2-A24B-00B7FA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80BC-23D9-40A4-B4D1-FD7CA8F3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C5C6E-B50B-41F1-AE5D-65061673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9613-5FA3-4051-B920-5BC7B47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7F000-77CD-49EB-9FAF-2F02794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57903-A61D-4A9D-84C0-82246D62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248BE-14D4-47CA-B42C-CC93A9CA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A30D3-70D6-40FD-93B8-64F6AD6D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A7C0-64FE-42AA-8F27-0A4E919E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EF30-8E5F-44F5-A824-0D72ECEE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D86BA-834F-4ABD-B30A-284B1C67E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61C63-98FF-4687-B46F-E8C33765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5D730-643A-4F56-A457-E74AEC03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EB263-32DD-4F7B-A094-99EB6C22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90AF-BF9A-4D70-A14C-F6066359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A31A-3205-4201-BDEC-B4E0ECFC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2E60A-EF15-41A7-BDF3-02FC0856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6C7D-DFD0-4F7F-8829-0F5B2F1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0B357-2C37-45B2-B2DA-0DDFD57D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92CC9-5CFD-407A-83F4-2864D0FC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100AF-AB1A-4AC1-98F0-5C3A4382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1ABEE-2026-4BE8-ADF1-61F850D1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4A6A-EFA7-46FF-9C3F-78F5080D8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A64A-9E54-4249-BF6F-FA6F39A978E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C853-6DC4-4688-A394-EF30E495A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5661-2083-447B-A23C-09EC70F1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0200"/>
            <a:ext cx="12192000" cy="1373819"/>
          </a:xfrm>
        </p:spPr>
        <p:txBody>
          <a:bodyPr>
            <a:noAutofit/>
          </a:bodyPr>
          <a:lstStyle/>
          <a:p>
            <a:pPr algn="ctr"/>
            <a:r>
              <a:rPr lang="en-US" sz="5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Follow the Pattern of </a:t>
            </a:r>
            <a:br>
              <a:rPr lang="en-US" sz="5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sz="6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Sound Words</a:t>
            </a:r>
            <a:endParaRPr lang="en-US" sz="6600" b="1" dirty="0">
              <a:latin typeface="Arial Black" panose="020B0A040201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DFC150-662F-4732-AB38-1E78E39F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610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2 Timothy 1:13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00984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Interacting with God’s People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2:1-26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Paul encourages Timothy to remain steadfast: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	1) 3 Commands &amp; Examples for Endurance (2:1-7)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	2) Remember WHO we suffer for: Jesus (2:8-13)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	3) How To Be An Approved Worker [2:14-26]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/>
              <a:t>			A) Remind Them To Turn From Evil 				v14-19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/>
              <a:t>			B) Be Useful &amp; Ready for Every Good Work 	v20-21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/>
              <a:t>			C) Escape The Traps of The Devil 					v22-26</a:t>
            </a:r>
          </a:p>
        </p:txBody>
      </p:sp>
    </p:spTree>
    <p:extLst>
      <p:ext uri="{BB962C8B-B14F-4D97-AF65-F5344CB8AC3E}">
        <p14:creationId xmlns:p14="http://schemas.microsoft.com/office/powerpoint/2010/main" val="176563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Interacting with God’s People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2:14-26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A) Remind Them To Turn Away From Evil [2:14-19]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1) </a:t>
            </a:r>
            <a:r>
              <a:rPr lang="en-US" sz="3200" i="1" dirty="0"/>
              <a:t>Do not fight over words</a:t>
            </a:r>
            <a:r>
              <a:rPr lang="en-US" sz="3200" dirty="0"/>
              <a:t>. We can be right &amp; still be wrong. 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2) </a:t>
            </a:r>
            <a:r>
              <a:rPr lang="en-US" sz="3200" i="1" dirty="0"/>
              <a:t>Accurately handle The Word of Truth. </a:t>
            </a:r>
            <a:r>
              <a:rPr lang="en-US" sz="3200" dirty="0"/>
              <a:t>Don’t chase tangents. </a:t>
            </a:r>
            <a:endParaRPr lang="en-US" sz="3200" i="1" dirty="0"/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3) </a:t>
            </a:r>
            <a:r>
              <a:rPr lang="en-US" sz="3200" i="1" dirty="0"/>
              <a:t>Avoid worldly chatter. </a:t>
            </a:r>
            <a:r>
              <a:rPr lang="en-US" sz="3200" b="1" dirty="0"/>
              <a:t>[1 </a:t>
            </a:r>
            <a:r>
              <a:rPr lang="en-US" sz="3200" b="1" dirty="0" err="1"/>
              <a:t>Ti</a:t>
            </a:r>
            <a:r>
              <a:rPr lang="en-US" sz="3200" b="1" dirty="0"/>
              <a:t> 6:20-21; Titus 3:9-11]</a:t>
            </a:r>
            <a:endParaRPr lang="en-US" sz="3200" dirty="0"/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4) People do </a:t>
            </a:r>
            <a:r>
              <a:rPr lang="en-US" sz="3200" i="1" dirty="0"/>
              <a:t>swerve from the truth &amp; upset the faith of others.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5) But, </a:t>
            </a:r>
            <a:r>
              <a:rPr lang="en-US" sz="3200" i="1" dirty="0"/>
              <a:t>The Lord knows who are His.</a:t>
            </a:r>
            <a:r>
              <a:rPr lang="en-US" sz="3200" dirty="0"/>
              <a:t> He’s the judge, not us. </a:t>
            </a:r>
            <a:br>
              <a:rPr lang="en-US" sz="3200" dirty="0"/>
            </a:br>
            <a:r>
              <a:rPr lang="en-US" sz="3200" dirty="0"/>
              <a:t>		If we want an </a:t>
            </a:r>
            <a:r>
              <a:rPr lang="en-US" sz="3200" b="1" dirty="0"/>
              <a:t>external</a:t>
            </a:r>
            <a:r>
              <a:rPr lang="en-US" sz="3200" dirty="0"/>
              <a:t> indicator: they </a:t>
            </a:r>
            <a:r>
              <a:rPr lang="en-US" sz="3200" i="1" dirty="0"/>
              <a:t>depart from iniquity</a:t>
            </a:r>
            <a:r>
              <a:rPr lang="en-US" sz="3200" dirty="0"/>
              <a:t>.  </a:t>
            </a:r>
            <a:r>
              <a:rPr lang="en-US" sz="3200" i="1" dirty="0"/>
              <a:t> </a:t>
            </a:r>
            <a:endParaRPr lang="en-US" sz="3200" dirty="0"/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B) Be Useful &amp; Ready for Every Good Work [2:20-21]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C) Escape The Traps of The Devil [2:22-26]</a:t>
            </a:r>
          </a:p>
        </p:txBody>
      </p:sp>
    </p:spTree>
    <p:extLst>
      <p:ext uri="{BB962C8B-B14F-4D97-AF65-F5344CB8AC3E}">
        <p14:creationId xmlns:p14="http://schemas.microsoft.com/office/powerpoint/2010/main" val="28902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Interacting with God’s People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2:14-26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A) Remind Them To Turn Away From Evil [2:14-19]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B) Be Useful &amp; Ready for Every Good Work [2:20-21]</a:t>
            </a:r>
            <a:endParaRPr lang="en-US" sz="4000" dirty="0"/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	</a:t>
            </a:r>
            <a:r>
              <a:rPr lang="en-US" sz="3200" dirty="0"/>
              <a:t>These challenging commands may cause us to withdraw, isolate. </a:t>
            </a:r>
            <a:br>
              <a:rPr lang="en-US" sz="3200" dirty="0"/>
            </a:br>
            <a:r>
              <a:rPr lang="en-US" sz="3200" dirty="0"/>
              <a:t>	Instead, Paul says, “Wipe the sin off &amp; get ready for guests!”</a:t>
            </a:r>
            <a:br>
              <a:rPr lang="en-US" sz="3200" dirty="0"/>
            </a:br>
            <a:r>
              <a:rPr lang="en-US" sz="3200" dirty="0"/>
              <a:t>		Jesus calls us to be holy, useful, &amp; ready. Are we preparing?</a:t>
            </a:r>
            <a:endParaRPr lang="en-US" sz="3200" b="1" dirty="0"/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C) Escape The Traps of The Devil [2:22-26]</a:t>
            </a:r>
          </a:p>
        </p:txBody>
      </p:sp>
    </p:spTree>
    <p:extLst>
      <p:ext uri="{BB962C8B-B14F-4D97-AF65-F5344CB8AC3E}">
        <p14:creationId xmlns:p14="http://schemas.microsoft.com/office/powerpoint/2010/main" val="237483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Interacting with God’s People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2:14-26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A) Remind Them To Turn Away From Evil [2:14-19]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B) Be Useful &amp; Ready for Every Good Work [2:20-21]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C) Escape The Trap</a:t>
            </a:r>
            <a:r>
              <a:rPr lang="en-US" sz="4000" b="1" i="1" dirty="0"/>
              <a:t>s</a:t>
            </a:r>
            <a:r>
              <a:rPr lang="en-US" sz="4000" b="1" dirty="0"/>
              <a:t> of The Devil [2:22-26]</a:t>
            </a:r>
            <a:r>
              <a:rPr lang="en-US" sz="3600" dirty="0"/>
              <a:t> cf. </a:t>
            </a:r>
            <a:r>
              <a:rPr lang="en-US" sz="3600" b="1" dirty="0"/>
              <a:t>[1Jn 4:4]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1) </a:t>
            </a:r>
            <a:r>
              <a:rPr lang="en-US" sz="3600" i="1" dirty="0"/>
              <a:t>Flee youthful passions &amp; foolish controversies</a:t>
            </a:r>
            <a:r>
              <a:rPr lang="en-US" sz="3600" dirty="0"/>
              <a:t>.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2)</a:t>
            </a:r>
            <a:r>
              <a:rPr lang="en-US" sz="3600" i="1" dirty="0"/>
              <a:t> Pursue </a:t>
            </a:r>
            <a:r>
              <a:rPr lang="en-US" sz="3600" dirty="0"/>
              <a:t>right living &amp; </a:t>
            </a:r>
            <a:r>
              <a:rPr lang="en-US" sz="3600" i="1" dirty="0"/>
              <a:t>those who call on The Lord.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3) </a:t>
            </a:r>
            <a:r>
              <a:rPr lang="en-US" sz="3600" i="1" dirty="0"/>
              <a:t>Be kind to everyone</a:t>
            </a:r>
            <a:r>
              <a:rPr lang="en-US" sz="3600" dirty="0"/>
              <a:t>… </a:t>
            </a:r>
            <a:r>
              <a:rPr lang="en-US" sz="3600" i="1" dirty="0"/>
              <a:t>teach </a:t>
            </a:r>
            <a:r>
              <a:rPr lang="en-US" sz="3600" dirty="0"/>
              <a:t>with </a:t>
            </a:r>
            <a:r>
              <a:rPr lang="en-US" sz="3600" i="1" dirty="0"/>
              <a:t>patient endurance.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4) </a:t>
            </a:r>
            <a:r>
              <a:rPr lang="en-US" sz="3600" i="1" dirty="0"/>
              <a:t>Correct… with gentleness</a:t>
            </a:r>
            <a:r>
              <a:rPr lang="en-US" sz="3600" dirty="0"/>
              <a:t>. NOT, ignore the error/sin.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5) </a:t>
            </a:r>
            <a:r>
              <a:rPr lang="en-US" sz="3600" i="1" dirty="0"/>
              <a:t>God </a:t>
            </a:r>
            <a:r>
              <a:rPr lang="en-US" sz="3600" i="1" u="sng" dirty="0"/>
              <a:t>may perhaps</a:t>
            </a:r>
            <a:r>
              <a:rPr lang="en-US" sz="3600" i="1" dirty="0"/>
              <a:t> grant repentance</a:t>
            </a:r>
            <a:r>
              <a:rPr lang="en-US" sz="3600" dirty="0"/>
              <a:t>. </a:t>
            </a:r>
            <a:r>
              <a:rPr lang="en-US" sz="3600" b="1" dirty="0"/>
              <a:t>[Ac 8:20-24]</a:t>
            </a:r>
            <a:br>
              <a:rPr lang="en-US" sz="3600" dirty="0"/>
            </a:br>
            <a:r>
              <a:rPr lang="en-US" sz="3200" dirty="0"/>
              <a:t>		Humility before The Almighty knows He owes us nothing!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5182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 Tim 2A Entrust To Faithful Men</Template>
  <TotalTime>107</TotalTime>
  <Words>473</Words>
  <Application>Microsoft Office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Office Theme</vt:lpstr>
      <vt:lpstr>Follow the Pattern of  Sound Words</vt:lpstr>
      <vt:lpstr>Interacting with God’s People  2 Timothy 2:1-26</vt:lpstr>
      <vt:lpstr>Interacting with God’s People 2 Timothy 2:14-26</vt:lpstr>
      <vt:lpstr>Interacting with God’s People 2 Timothy 2:14-26</vt:lpstr>
      <vt:lpstr>Interacting with God’s People 2 Timothy 2:14-26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Follow the Pattern of  Sound Words</dc:title>
  <dc:creator>Coulter Wickerham</dc:creator>
  <cp:lastModifiedBy>Coulter Wickerham</cp:lastModifiedBy>
  <cp:revision>6</cp:revision>
  <dcterms:created xsi:type="dcterms:W3CDTF">2022-10-08T16:31:06Z</dcterms:created>
  <dcterms:modified xsi:type="dcterms:W3CDTF">2022-10-08T18:18:56Z</dcterms:modified>
</cp:coreProperties>
</file>