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7DB"/>
    <a:srgbClr val="F4E3D6"/>
    <a:srgbClr val="5797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6B98F-C5EA-4CD1-9DBA-7D63FA283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0E2861-F282-445C-9BA7-C7787EC03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30026-5BE6-4AE0-967F-EAB440C7A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85ABB-0814-452B-A375-6430DBDD9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8A393-B16F-4C63-B56B-94E37544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30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C9F2A-5F2F-4E03-A43D-587FCB14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FA11B-1F31-4AE0-8923-3DE352D43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B0642-D941-4F0E-8E4A-9682FE035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B636D-79EB-4E4B-86AB-F984CE828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554A3-B5A6-4EE1-9D45-1D2E1265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8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62D86F-96EA-4DEE-8F96-69C89A193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ACA35-B4D9-4C5C-A6ED-6486594B2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B94BA-A78B-4EC5-A21C-1C65E3881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1FECB-EC3F-4C5C-BDE9-B04831FAF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2D806-F516-4B8E-BE27-FBE57C4F2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1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10D2F-DBD3-41D5-994F-524531506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8B28A-D298-454E-A674-DDA752B42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B9030-0E19-4AF8-9906-F40D15CEE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E33EC-4C73-4F78-94CD-9DD5ECE39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F38AD-C7D2-47E7-BEEC-479419F9F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0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8785-0A56-48E4-8C63-D41740C87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2F865-CD97-49A3-B012-E9EE599BC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17000-10B9-4833-B1A4-690CF64A4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4DD8F-6DF1-43BD-A38A-1EFC2E2C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E7C32-B3F9-45C6-8570-8EA4DDC09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9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B61D4-C739-4D4D-8329-7981736EB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9425F-7355-47C4-A39D-DD723FED8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02483-08C1-4938-80EF-742E9E7CB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243B8-A12F-4372-8407-D8754E4C8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E8356-96F1-44CA-B060-B8D30A51A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0D962-B2AD-464B-95D8-69187351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87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52DE8-8367-4A64-A500-3F4C2D409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46FBB-165D-4901-BD57-25C6DBACB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B5CEB-2AD7-472F-9E29-859A0163F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8BCE4-CF7E-4EE3-B4C4-F8D57E567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0F5C87-0DE9-499B-B733-32759212A8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7F1F9-19DD-4A64-8FD5-00F9448C7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522BD8-6F21-4919-B928-EE7D508EB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421B61-78F4-41D2-A24B-00B7FAA6B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8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780BC-23D9-40A4-B4D1-FD7CA8F3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C5C6E-B50B-41F1-AE5D-650616732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669613-5FA3-4051-B920-5BC7B474A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7F000-77CD-49EB-9FAF-2F0279417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80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957903-A61D-4A9D-84C0-82246D622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6248BE-14D4-47CA-B42C-CC93A9CA6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A30D3-70D6-40FD-93B8-64F6AD6D2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7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A7C0-64FE-42AA-8F27-0A4E919EA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DEF30-8E5F-44F5-A824-0D72ECEEF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D86BA-834F-4ABD-B30A-284B1C67E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61C63-98FF-4687-B46F-E8C337657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5D730-643A-4F56-A457-E74AEC032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EB263-32DD-4F7B-A094-99EB6C222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4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590AF-BF9A-4D70-A14C-F6066359B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F1A31A-3205-4201-BDEC-B4E0ECFC3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2E60A-EF15-41A7-BDF3-02FC0856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E6C7D-DFD0-4F7F-8829-0F5B2F1A6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E0B357-2C37-45B2-B2DA-0DDFD57D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92CC9-5CFD-407A-83F4-2864D0FC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80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8100AF-AB1A-4AC1-98F0-5C3A4382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1ABEE-2026-4BE8-ADF1-61F850D12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84A6A-EFA7-46FF-9C3F-78F5080D8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9A64A-9E54-4249-BF6F-FA6F39A978E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5C853-6DC4-4688-A394-EF30E495A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C5661-2083-447B-A23C-09EC70F1A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9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00200"/>
            <a:ext cx="12192000" cy="1373819"/>
          </a:xfrm>
        </p:spPr>
        <p:txBody>
          <a:bodyPr>
            <a:noAutofit/>
          </a:bodyPr>
          <a:lstStyle/>
          <a:p>
            <a:pPr algn="ctr"/>
            <a:r>
              <a:rPr lang="en-US" sz="50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Follow the Pattern of </a:t>
            </a:r>
            <a:br>
              <a:rPr lang="en-US" sz="50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</a:br>
            <a:r>
              <a:rPr lang="en-US" sz="66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Sound Words</a:t>
            </a:r>
            <a:endParaRPr lang="en-US" sz="6600" b="1" dirty="0">
              <a:latin typeface="Arial Black" panose="020B0A040201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7DFC150-662F-4732-AB38-1E78E39F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56101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2 Timothy 1:13</a:t>
            </a:r>
            <a:endParaRPr lang="en-US" sz="3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84420E9-9187-21DB-7043-61EA45549FD3}"/>
              </a:ext>
            </a:extLst>
          </p:cNvPr>
          <p:cNvSpPr/>
          <p:nvPr/>
        </p:nvSpPr>
        <p:spPr>
          <a:xfrm>
            <a:off x="3970719" y="4214013"/>
            <a:ext cx="4250561" cy="1505238"/>
          </a:xfrm>
          <a:prstGeom prst="roundRect">
            <a:avLst/>
          </a:prstGeom>
          <a:solidFill>
            <a:schemeClr val="accent1">
              <a:alpha val="87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Guard the Trust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[1 Tim 6:20-21]</a:t>
            </a:r>
          </a:p>
        </p:txBody>
      </p:sp>
    </p:spTree>
    <p:extLst>
      <p:ext uri="{BB962C8B-B14F-4D97-AF65-F5344CB8AC3E}">
        <p14:creationId xmlns:p14="http://schemas.microsoft.com/office/powerpoint/2010/main" val="29300984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Follow the Pattern of Sound Words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Timothy 1:1-18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16241"/>
            <a:ext cx="11567160" cy="544201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4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500" b="1" dirty="0"/>
              <a:t>Paul is encouraging Timothy to continue on: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500" b="1" dirty="0"/>
              <a:t>	1) Thanksgiving &amp; Greeting [1:1-7]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500" b="1" dirty="0"/>
              <a:t>	2) A Call To Action &amp; Suffering [1:6-12]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500" b="1" dirty="0"/>
              <a:t>	3) Follow the Pattern [1:13-14]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500" b="1" dirty="0"/>
              <a:t>	4) Three Examples [1:15-18]</a:t>
            </a:r>
          </a:p>
        </p:txBody>
      </p:sp>
    </p:spTree>
    <p:extLst>
      <p:ext uri="{BB962C8B-B14F-4D97-AF65-F5344CB8AC3E}">
        <p14:creationId xmlns:p14="http://schemas.microsoft.com/office/powerpoint/2010/main" val="176563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 Faith I’m Sure Dwells In You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Timothy 1:1-18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16241"/>
            <a:ext cx="11567160" cy="544201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/>
              <a:t>Paul is encouraging Timothy to continue on: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500" b="1" dirty="0"/>
              <a:t>1) Thanksgiving &amp; Greeting [1:1-7]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/>
              <a:t>	Express gratitude in a regular daily fashion. </a:t>
            </a:r>
            <a:br>
              <a:rPr lang="en-US" sz="3600" dirty="0"/>
            </a:br>
            <a:r>
              <a:rPr lang="en-US" sz="3600" dirty="0"/>
              <a:t>	Be inspirational &amp; humble about our families &amp; faith.</a:t>
            </a:r>
            <a:br>
              <a:rPr lang="en-US" sz="3600" dirty="0"/>
            </a:br>
            <a:r>
              <a:rPr lang="en-US" sz="3600" dirty="0"/>
              <a:t>	Overcome fear by remembering God empowers us! </a:t>
            </a:r>
            <a:r>
              <a:rPr lang="en-US" sz="3600" b="1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2) A Call To Action &amp; Suffering [1:6-12]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3) Follow the Pattern [1:13-14]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4) Three Examples [1:15-18]</a:t>
            </a:r>
          </a:p>
        </p:txBody>
      </p:sp>
    </p:spTree>
    <p:extLst>
      <p:ext uri="{BB962C8B-B14F-4D97-AF65-F5344CB8AC3E}">
        <p14:creationId xmlns:p14="http://schemas.microsoft.com/office/powerpoint/2010/main" val="746486589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Follow the Pattern of Sound Words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Timothy 1:1-18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16241"/>
            <a:ext cx="11567160" cy="544201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/>
              <a:t>Paul is encouraging Timothy to continue on: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800" b="1" dirty="0">
                <a:solidFill>
                  <a:schemeClr val="bg1">
                    <a:lumMod val="75000"/>
                  </a:schemeClr>
                </a:solidFill>
              </a:rPr>
              <a:t>1) Thanksgiving &amp; Greeting [1:1-7]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/>
              <a:t>2) A Call To Action &amp; Suffering [1:6-12]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300" dirty="0"/>
              <a:t>	Don’t be embarrassed to defend Jesus’ worldview. </a:t>
            </a:r>
            <a:br>
              <a:rPr lang="en-US" sz="3300" dirty="0"/>
            </a:br>
            <a:r>
              <a:rPr lang="en-US" sz="3300" dirty="0"/>
              <a:t>	Be prepared that doing so may bring suffering.	</a:t>
            </a:r>
            <a:br>
              <a:rPr lang="en-US" sz="3300" dirty="0"/>
            </a:br>
            <a:r>
              <a:rPr lang="en-US" sz="3300" dirty="0"/>
              <a:t>	 Sound words=</a:t>
            </a:r>
            <a:r>
              <a:rPr lang="en-US" sz="3300" i="1" dirty="0"/>
              <a:t>HE saved us </a:t>
            </a:r>
            <a:r>
              <a:rPr lang="en-US" sz="3300" b="1" dirty="0"/>
              <a:t>FOR</a:t>
            </a:r>
            <a:r>
              <a:rPr lang="en-US" sz="3300" dirty="0"/>
              <a:t> His own purpose &amp; grace. </a:t>
            </a:r>
            <a:br>
              <a:rPr lang="en-US" sz="3300" dirty="0"/>
            </a:br>
            <a:r>
              <a:rPr lang="en-US" sz="3300" dirty="0"/>
              <a:t>	Paul was confident: God is trustworthy &amp; will </a:t>
            </a:r>
            <a:r>
              <a:rPr lang="en-US" sz="3300" i="1" dirty="0"/>
              <a:t>defeat death</a:t>
            </a:r>
            <a:r>
              <a:rPr lang="en-US" sz="3300" dirty="0"/>
              <a:t>. </a:t>
            </a:r>
            <a:r>
              <a:rPr lang="en-US" sz="3600" dirty="0"/>
              <a:t> </a:t>
            </a:r>
            <a:endParaRPr lang="en-US" sz="3600" b="1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800" b="1" dirty="0">
                <a:solidFill>
                  <a:schemeClr val="bg1">
                    <a:lumMod val="75000"/>
                  </a:schemeClr>
                </a:solidFill>
              </a:rPr>
              <a:t>3) Follow the Pattern [1:13-14]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800" b="1" dirty="0">
                <a:solidFill>
                  <a:schemeClr val="bg1">
                    <a:lumMod val="75000"/>
                  </a:schemeClr>
                </a:solidFill>
              </a:rPr>
              <a:t>4) Three Examples [1:15-18]</a:t>
            </a:r>
          </a:p>
        </p:txBody>
      </p:sp>
    </p:spTree>
    <p:extLst>
      <p:ext uri="{BB962C8B-B14F-4D97-AF65-F5344CB8AC3E}">
        <p14:creationId xmlns:p14="http://schemas.microsoft.com/office/powerpoint/2010/main" val="2968562192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Follow the Pattern of Sound Words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Timothy 1:1-18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16241"/>
            <a:ext cx="11567160" cy="544201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/>
              <a:t>Paul is encouraging Timothy to continue on: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800" b="1" dirty="0">
                <a:solidFill>
                  <a:schemeClr val="bg1">
                    <a:lumMod val="75000"/>
                  </a:schemeClr>
                </a:solidFill>
              </a:rPr>
              <a:t>1) Thanksgiving &amp; Greeting [1:1-7]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2) A Call To Action &amp; Suffering [1:6-12]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/>
              <a:t>3) Follow the Pattern [1:13-14]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/>
              <a:t>	Paul sets the standard for healthy teaching, not me. </a:t>
            </a:r>
            <a:br>
              <a:rPr lang="en-US" sz="3600" dirty="0"/>
            </a:br>
            <a:r>
              <a:rPr lang="en-US" sz="3600" dirty="0"/>
              <a:t>	Don’t resist his words: The </a:t>
            </a:r>
            <a:r>
              <a:rPr lang="en-US" sz="3600"/>
              <a:t>pattern &amp; </a:t>
            </a:r>
            <a:r>
              <a:rPr lang="en-US" sz="3600" dirty="0"/>
              <a:t>The Spirit in us!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800" b="1" dirty="0">
                <a:solidFill>
                  <a:schemeClr val="bg1">
                    <a:lumMod val="75000"/>
                  </a:schemeClr>
                </a:solidFill>
              </a:rPr>
              <a:t>4) Three Examples [1:15-18]</a:t>
            </a:r>
          </a:p>
        </p:txBody>
      </p:sp>
    </p:spTree>
    <p:extLst>
      <p:ext uri="{BB962C8B-B14F-4D97-AF65-F5344CB8AC3E}">
        <p14:creationId xmlns:p14="http://schemas.microsoft.com/office/powerpoint/2010/main" val="1588813772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Desertion or Discipleship?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Timothy 1:1-18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16241"/>
            <a:ext cx="11567160" cy="544201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/>
              <a:t>Paul is encouraging Timothy to continue on: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800" b="1" dirty="0">
                <a:solidFill>
                  <a:schemeClr val="bg1">
                    <a:lumMod val="75000"/>
                  </a:schemeClr>
                </a:solidFill>
              </a:rPr>
              <a:t>1) Thanksgiving &amp; Greeting [1:1-7]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2) A Call To Action &amp; Suffering [1:6-12]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3) Follow the Pattern [1:13-14]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/>
              <a:t>4) Three Examples [1:15-18]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	Sadly, desertion does happen. Jesus &amp; Paul know the feeling. </a:t>
            </a:r>
            <a:br>
              <a:rPr lang="en-US" sz="3200" dirty="0"/>
            </a:br>
            <a:r>
              <a:rPr lang="en-US" sz="3200" dirty="0"/>
              <a:t>	But thankfully, many great saints deserve petitions for mercy: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		After </a:t>
            </a:r>
            <a:r>
              <a:rPr lang="en-US" sz="3000" b="1" i="1" dirty="0"/>
              <a:t>earnest searching</a:t>
            </a:r>
            <a:r>
              <a:rPr lang="en-US" sz="3000" dirty="0"/>
              <a:t>, </a:t>
            </a:r>
            <a:r>
              <a:rPr lang="en-US" sz="3000" dirty="0" err="1"/>
              <a:t>Onesiphorus</a:t>
            </a:r>
            <a:r>
              <a:rPr lang="en-US" sz="3000" dirty="0"/>
              <a:t> </a:t>
            </a:r>
            <a:r>
              <a:rPr lang="en-US" sz="3000" b="1" i="1" dirty="0"/>
              <a:t>often</a:t>
            </a:r>
            <a:r>
              <a:rPr lang="en-US" sz="3000" dirty="0"/>
              <a:t> refreshed Paul. </a:t>
            </a:r>
            <a:br>
              <a:rPr lang="en-US" sz="3000" dirty="0"/>
            </a:br>
            <a:r>
              <a:rPr lang="en-US" sz="3000" dirty="0"/>
              <a:t>		Society hated Jesus’ people. But he </a:t>
            </a:r>
            <a:r>
              <a:rPr lang="en-US" sz="3000" b="1" i="1" dirty="0"/>
              <a:t>wasn’t ashamed</a:t>
            </a:r>
            <a:r>
              <a:rPr lang="en-US" sz="3000" dirty="0"/>
              <a:t>, he helped!  </a:t>
            </a:r>
            <a:endParaRPr lang="en-US" sz="3000" b="1" i="1" dirty="0"/>
          </a:p>
        </p:txBody>
      </p:sp>
    </p:spTree>
    <p:extLst>
      <p:ext uri="{BB962C8B-B14F-4D97-AF65-F5344CB8AC3E}">
        <p14:creationId xmlns:p14="http://schemas.microsoft.com/office/powerpoint/2010/main" val="2678187699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 Tim 6 Rich In Good Works</Template>
  <TotalTime>308</TotalTime>
  <Words>446</Words>
  <Application>Microsoft Office PowerPoint</Application>
  <PresentationFormat>Widescreen</PresentationFormat>
  <Paragraphs>40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 Black</vt:lpstr>
      <vt:lpstr>Calibri</vt:lpstr>
      <vt:lpstr>Calibri Light</vt:lpstr>
      <vt:lpstr>Office Theme</vt:lpstr>
      <vt:lpstr>Follow the Pattern of  Sound Words</vt:lpstr>
      <vt:lpstr>Follow the Pattern of Sound Words 2 Timothy 1:1-18</vt:lpstr>
      <vt:lpstr>A Faith I’m Sure Dwells In You 2 Timothy 1:1-18</vt:lpstr>
      <vt:lpstr>Follow the Pattern of Sound Words 2 Timothy 1:1-18</vt:lpstr>
      <vt:lpstr>Follow the Pattern of Sound Words 2 Timothy 1:1-18</vt:lpstr>
      <vt:lpstr>Desertion or Discipleship? 2 Timothy 1:1-18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Follow the Pattern of  Sound Words</dc:title>
  <dc:creator>Coulter Wickerham</dc:creator>
  <cp:lastModifiedBy>Coulter Wickerham</cp:lastModifiedBy>
  <cp:revision>7</cp:revision>
  <dcterms:created xsi:type="dcterms:W3CDTF">2022-08-12T17:51:32Z</dcterms:created>
  <dcterms:modified xsi:type="dcterms:W3CDTF">2022-08-12T23:00:28Z</dcterms:modified>
</cp:coreProperties>
</file>