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8" r:id="rId6"/>
    <p:sldId id="268" r:id="rId7"/>
    <p:sldId id="264" r:id="rId8"/>
    <p:sldId id="265" r:id="rId9"/>
    <p:sldId id="263" r:id="rId10"/>
    <p:sldId id="267" r:id="rId11"/>
    <p:sldId id="266" r:id="rId12"/>
    <p:sldId id="259"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84997" autoAdjust="0"/>
  </p:normalViewPr>
  <p:slideViewPr>
    <p:cSldViewPr>
      <p:cViewPr varScale="1">
        <p:scale>
          <a:sx n="76" d="100"/>
          <a:sy n="76" d="100"/>
        </p:scale>
        <p:origin x="76" y="680"/>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59" d="100"/>
          <a:sy n="59" d="100"/>
        </p:scale>
        <p:origin x="185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53D917-7FFA-4EF6-B1AF-837C0A0680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119B0EC-F558-4E16-8FD4-A713879F63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0EF4C2-7168-48BF-87CB-160664602E92}" type="datetimeFigureOut">
              <a:rPr lang="en-US" smtClean="0"/>
              <a:t>11/26/2022</a:t>
            </a:fld>
            <a:endParaRPr lang="en-US" dirty="0"/>
          </a:p>
        </p:txBody>
      </p:sp>
      <p:sp>
        <p:nvSpPr>
          <p:cNvPr id="4" name="Footer Placeholder 3">
            <a:extLst>
              <a:ext uri="{FF2B5EF4-FFF2-40B4-BE49-F238E27FC236}">
                <a16:creationId xmlns:a16="http://schemas.microsoft.com/office/drawing/2014/main" id="{A7A03A8D-5E14-4BBC-AC44-EF21E6701E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567F2BE-38B7-4D3C-A1EB-2472A11E9B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95325-AA0C-4243-957D-58023EE2BF07}" type="slidenum">
              <a:rPr lang="en-US" smtClean="0"/>
              <a:t>‹#›</a:t>
            </a:fld>
            <a:endParaRPr lang="en-US" dirty="0"/>
          </a:p>
        </p:txBody>
      </p:sp>
    </p:spTree>
    <p:extLst>
      <p:ext uri="{BB962C8B-B14F-4D97-AF65-F5344CB8AC3E}">
        <p14:creationId xmlns:p14="http://schemas.microsoft.com/office/powerpoint/2010/main" val="3328110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5ED17-416B-4083-A6B3-B23D2AC2171C}" type="datetimeFigureOut">
              <a:rPr lang="en-US" smtClean="0"/>
              <a:t>11/26/2022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F9531-3326-4057-9EBA-1F5D68C6F04A}" type="slidenum">
              <a:rPr lang="en-US" smtClean="0"/>
              <a:t>‹#›</a:t>
            </a:fld>
            <a:endParaRPr lang="en-US" dirty="0"/>
          </a:p>
        </p:txBody>
      </p:sp>
    </p:spTree>
    <p:extLst>
      <p:ext uri="{BB962C8B-B14F-4D97-AF65-F5344CB8AC3E}">
        <p14:creationId xmlns:p14="http://schemas.microsoft.com/office/powerpoint/2010/main" val="283025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9531-3326-4057-9EBA-1F5D68C6F04A}" type="slidenum">
              <a:rPr lang="en-US" smtClean="0"/>
              <a:t>1</a:t>
            </a:fld>
            <a:endParaRPr lang="en-US" dirty="0"/>
          </a:p>
        </p:txBody>
      </p:sp>
    </p:spTree>
    <p:extLst>
      <p:ext uri="{BB962C8B-B14F-4D97-AF65-F5344CB8AC3E}">
        <p14:creationId xmlns:p14="http://schemas.microsoft.com/office/powerpoint/2010/main" val="97452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9531-3326-4057-9EBA-1F5D68C6F04A}" type="slidenum">
              <a:rPr lang="en-US" smtClean="0"/>
              <a:t>10</a:t>
            </a:fld>
            <a:endParaRPr lang="en-US" dirty="0"/>
          </a:p>
        </p:txBody>
      </p:sp>
    </p:spTree>
    <p:extLst>
      <p:ext uri="{BB962C8B-B14F-4D97-AF65-F5344CB8AC3E}">
        <p14:creationId xmlns:p14="http://schemas.microsoft.com/office/powerpoint/2010/main" val="95137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F9531-3326-4057-9EBA-1F5D68C6F04A}" type="slidenum">
              <a:rPr lang="en-US" smtClean="0"/>
              <a:t>2</a:t>
            </a:fld>
            <a:endParaRPr lang="en-US" dirty="0"/>
          </a:p>
        </p:txBody>
      </p:sp>
    </p:spTree>
    <p:extLst>
      <p:ext uri="{BB962C8B-B14F-4D97-AF65-F5344CB8AC3E}">
        <p14:creationId xmlns:p14="http://schemas.microsoft.com/office/powerpoint/2010/main" val="374238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F9531-3326-4057-9EBA-1F5D68C6F04A}" type="slidenum">
              <a:rPr lang="en-US" smtClean="0"/>
              <a:t>3</a:t>
            </a:fld>
            <a:endParaRPr lang="en-US" dirty="0"/>
          </a:p>
        </p:txBody>
      </p:sp>
    </p:spTree>
    <p:extLst>
      <p:ext uri="{BB962C8B-B14F-4D97-AF65-F5344CB8AC3E}">
        <p14:creationId xmlns:p14="http://schemas.microsoft.com/office/powerpoint/2010/main" val="365718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F9531-3326-4057-9EBA-1F5D68C6F04A}" type="slidenum">
              <a:rPr lang="en-US" smtClean="0"/>
              <a:t>4</a:t>
            </a:fld>
            <a:endParaRPr lang="en-US" dirty="0"/>
          </a:p>
        </p:txBody>
      </p:sp>
    </p:spTree>
    <p:extLst>
      <p:ext uri="{BB962C8B-B14F-4D97-AF65-F5344CB8AC3E}">
        <p14:creationId xmlns:p14="http://schemas.microsoft.com/office/powerpoint/2010/main" val="190822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F9531-3326-4057-9EBA-1F5D68C6F04A}" type="slidenum">
              <a:rPr lang="en-US" smtClean="0"/>
              <a:t>5</a:t>
            </a:fld>
            <a:endParaRPr lang="en-US" dirty="0"/>
          </a:p>
        </p:txBody>
      </p:sp>
    </p:spTree>
    <p:extLst>
      <p:ext uri="{BB962C8B-B14F-4D97-AF65-F5344CB8AC3E}">
        <p14:creationId xmlns:p14="http://schemas.microsoft.com/office/powerpoint/2010/main" val="398544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F9531-3326-4057-9EBA-1F5D68C6F04A}" type="slidenum">
              <a:rPr lang="en-US" smtClean="0"/>
              <a:t>6</a:t>
            </a:fld>
            <a:endParaRPr lang="en-US" dirty="0"/>
          </a:p>
        </p:txBody>
      </p:sp>
    </p:spTree>
    <p:extLst>
      <p:ext uri="{BB962C8B-B14F-4D97-AF65-F5344CB8AC3E}">
        <p14:creationId xmlns:p14="http://schemas.microsoft.com/office/powerpoint/2010/main" val="197771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F9531-3326-4057-9EBA-1F5D68C6F04A}" type="slidenum">
              <a:rPr lang="en-US" smtClean="0"/>
              <a:t>7</a:t>
            </a:fld>
            <a:endParaRPr lang="en-US" dirty="0"/>
          </a:p>
        </p:txBody>
      </p:sp>
    </p:spTree>
    <p:extLst>
      <p:ext uri="{BB962C8B-B14F-4D97-AF65-F5344CB8AC3E}">
        <p14:creationId xmlns:p14="http://schemas.microsoft.com/office/powerpoint/2010/main" val="268801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F9531-3326-4057-9EBA-1F5D68C6F04A}" type="slidenum">
              <a:rPr lang="en-US" smtClean="0"/>
              <a:t>8</a:t>
            </a:fld>
            <a:endParaRPr lang="en-US" dirty="0"/>
          </a:p>
        </p:txBody>
      </p:sp>
    </p:spTree>
    <p:extLst>
      <p:ext uri="{BB962C8B-B14F-4D97-AF65-F5344CB8AC3E}">
        <p14:creationId xmlns:p14="http://schemas.microsoft.com/office/powerpoint/2010/main" val="238571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F9531-3326-4057-9EBA-1F5D68C6F04A}" type="slidenum">
              <a:rPr lang="en-US" smtClean="0"/>
              <a:t>9</a:t>
            </a:fld>
            <a:endParaRPr lang="en-US" dirty="0"/>
          </a:p>
        </p:txBody>
      </p:sp>
    </p:spTree>
    <p:extLst>
      <p:ext uri="{BB962C8B-B14F-4D97-AF65-F5344CB8AC3E}">
        <p14:creationId xmlns:p14="http://schemas.microsoft.com/office/powerpoint/2010/main" val="335991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hidden="1">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70000">
                <a:schemeClr val="tx1">
                  <a:alpha val="0"/>
                </a:schemeClr>
              </a:gs>
              <a:gs pos="100000">
                <a:schemeClr val="tx1">
                  <a:alpha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6A991D7A-A48B-465E-9937-C66BC43F3B2F}"/>
              </a:ext>
            </a:extLst>
          </p:cNvPr>
          <p:cNvSpPr>
            <a:spLocks noGrp="1"/>
          </p:cNvSpPr>
          <p:nvPr>
            <p:ph type="body" sz="quarter" idx="12" hasCustomPrompt="1"/>
          </p:nvPr>
        </p:nvSpPr>
        <p:spPr>
          <a:xfrm>
            <a:off x="336550" y="3501000"/>
            <a:ext cx="5759450" cy="2735262"/>
          </a:xfrm>
        </p:spPr>
        <p:txBody>
          <a:bodyPr>
            <a:noAutofit/>
          </a:bodyPr>
          <a:lstStyle>
            <a:lvl1pPr marL="0" indent="0">
              <a:buNone/>
              <a:defRPr sz="3600">
                <a:solidFill>
                  <a:schemeClr val="tx2"/>
                </a:solidFill>
              </a:defRPr>
            </a:lvl1pPr>
          </a:lstStyle>
          <a:p>
            <a:pPr lvl="0"/>
            <a:r>
              <a:rPr lang="en-US" dirty="0"/>
              <a:t>Your name</a:t>
            </a:r>
          </a:p>
          <a:p>
            <a:pPr lvl="0"/>
            <a:r>
              <a:rPr lang="en-US" dirty="0"/>
              <a:t>Teacher’s name</a:t>
            </a:r>
          </a:p>
          <a:p>
            <a:pPr lvl="0"/>
            <a:r>
              <a:rPr lang="en-US" dirty="0"/>
              <a:t>School</a:t>
            </a:r>
          </a:p>
          <a:p>
            <a:pPr lvl="0"/>
            <a:r>
              <a:rPr lang="en-US" dirty="0"/>
              <a:t>Date</a:t>
            </a:r>
          </a:p>
        </p:txBody>
      </p:sp>
      <p:sp>
        <p:nvSpPr>
          <p:cNvPr id="2" name="Title 1">
            <a:extLst>
              <a:ext uri="{FF2B5EF4-FFF2-40B4-BE49-F238E27FC236}">
                <a16:creationId xmlns:a16="http://schemas.microsoft.com/office/drawing/2014/main" id="{7D165040-5BDA-4405-B53B-23E35F213E0D}"/>
              </a:ext>
            </a:extLst>
          </p:cNvPr>
          <p:cNvSpPr>
            <a:spLocks noGrp="1"/>
          </p:cNvSpPr>
          <p:nvPr>
            <p:ph type="title" hasCustomPrompt="1"/>
          </p:nvPr>
        </p:nvSpPr>
        <p:spPr>
          <a:xfrm>
            <a:off x="336000" y="1269000"/>
            <a:ext cx="11520000" cy="1800000"/>
          </a:xfrm>
        </p:spPr>
        <p:txBody>
          <a:bodyPr anchor="t"/>
          <a:lstStyle>
            <a:lvl1pPr>
              <a:defRPr b="1">
                <a:solidFill>
                  <a:schemeClr val="tx2"/>
                </a:solidFill>
              </a:defRPr>
            </a:lvl1pPr>
          </a:lstStyle>
          <a:p>
            <a:pPr lvl="0"/>
            <a:r>
              <a:rPr lang="en-US" dirty="0"/>
              <a:t>PROJECT NAME</a:t>
            </a:r>
          </a:p>
        </p:txBody>
      </p:sp>
    </p:spTree>
    <p:extLst>
      <p:ext uri="{BB962C8B-B14F-4D97-AF65-F5344CB8AC3E}">
        <p14:creationId xmlns:p14="http://schemas.microsoft.com/office/powerpoint/2010/main" val="112087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3B65BC-ED1F-4E11-8CD2-27879C134D6C}"/>
              </a:ext>
            </a:extLst>
          </p:cNvPr>
          <p:cNvSpPr>
            <a:spLocks noGrp="1"/>
          </p:cNvSpPr>
          <p:nvPr>
            <p:ph type="ctrTitle" hasCustomPrompt="1"/>
          </p:nvPr>
        </p:nvSpPr>
        <p:spPr>
          <a:xfrm>
            <a:off x="336000" y="261000"/>
            <a:ext cx="11520000" cy="1224000"/>
          </a:xfrm>
        </p:spPr>
        <p:txBody>
          <a:bodyPr anchor="b">
            <a:noAutofit/>
          </a:bodyPr>
          <a:lstStyle>
            <a:lvl1pPr algn="l">
              <a:defRPr sz="6000">
                <a:solidFill>
                  <a:schemeClr val="accent3"/>
                </a:solidFill>
                <a:latin typeface="+mj-lt"/>
                <a:cs typeface="Arial Nova Cond" panose="020B0604020202020204" pitchFamily="34" charset="0"/>
              </a:defRPr>
            </a:lvl1pPr>
          </a:lstStyle>
          <a:p>
            <a:r>
              <a:rPr lang="en-US" dirty="0"/>
              <a:t>PROJECT OVERVIEW</a:t>
            </a:r>
          </a:p>
        </p:txBody>
      </p:sp>
      <p:sp>
        <p:nvSpPr>
          <p:cNvPr id="9" name="Content Placeholder 7">
            <a:extLst>
              <a:ext uri="{FF2B5EF4-FFF2-40B4-BE49-F238E27FC236}">
                <a16:creationId xmlns:a16="http://schemas.microsoft.com/office/drawing/2014/main" id="{E5222D5C-13B5-45BB-9749-CD2A06E863DC}"/>
              </a:ext>
            </a:extLst>
          </p:cNvPr>
          <p:cNvSpPr>
            <a:spLocks noGrp="1"/>
          </p:cNvSpPr>
          <p:nvPr>
            <p:ph sz="quarter" idx="11"/>
          </p:nvPr>
        </p:nvSpPr>
        <p:spPr>
          <a:xfrm>
            <a:off x="336000" y="1628775"/>
            <a:ext cx="5614987" cy="4535488"/>
          </a:xfrm>
        </p:spPr>
        <p:txBody>
          <a:bodyPr>
            <a:normAutofit/>
          </a:bodyPr>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p:txBody>
      </p:sp>
    </p:spTree>
    <p:extLst>
      <p:ext uri="{BB962C8B-B14F-4D97-AF65-F5344CB8AC3E}">
        <p14:creationId xmlns:p14="http://schemas.microsoft.com/office/powerpoint/2010/main" val="423182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earc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3B65BC-ED1F-4E11-8CD2-27879C134D6C}"/>
              </a:ext>
            </a:extLst>
          </p:cNvPr>
          <p:cNvSpPr>
            <a:spLocks noGrp="1"/>
          </p:cNvSpPr>
          <p:nvPr>
            <p:ph type="ctrTitle" hasCustomPrompt="1"/>
          </p:nvPr>
        </p:nvSpPr>
        <p:spPr>
          <a:xfrm>
            <a:off x="336000" y="261000"/>
            <a:ext cx="11520000" cy="1224000"/>
          </a:xfrm>
        </p:spPr>
        <p:txBody>
          <a:bodyPr anchor="b">
            <a:noAutofit/>
          </a:bodyPr>
          <a:lstStyle>
            <a:lvl1pPr algn="l">
              <a:defRPr sz="6000">
                <a:solidFill>
                  <a:schemeClr val="accent3"/>
                </a:solidFill>
                <a:latin typeface="+mj-lt"/>
                <a:cs typeface="Arial Nova Cond" panose="020B0604020202020204" pitchFamily="34" charset="0"/>
              </a:defRPr>
            </a:lvl1pPr>
          </a:lstStyle>
          <a:p>
            <a:r>
              <a:rPr lang="en-US" dirty="0"/>
              <a:t>RESEARCH</a:t>
            </a:r>
          </a:p>
        </p:txBody>
      </p:sp>
      <p:sp>
        <p:nvSpPr>
          <p:cNvPr id="6" name="Content Placeholder 7">
            <a:extLst>
              <a:ext uri="{FF2B5EF4-FFF2-40B4-BE49-F238E27FC236}">
                <a16:creationId xmlns:a16="http://schemas.microsoft.com/office/drawing/2014/main" id="{287BCA3F-9EE5-4C8F-A070-1E38715B0063}"/>
              </a:ext>
            </a:extLst>
          </p:cNvPr>
          <p:cNvSpPr>
            <a:spLocks noGrp="1"/>
          </p:cNvSpPr>
          <p:nvPr>
            <p:ph sz="quarter" idx="10"/>
          </p:nvPr>
        </p:nvSpPr>
        <p:spPr>
          <a:xfrm>
            <a:off x="6241013" y="1628775"/>
            <a:ext cx="5614987" cy="4535488"/>
          </a:xfrm>
        </p:spPr>
        <p:txBody>
          <a:bodyPr>
            <a:normAutofit/>
          </a:bodyPr>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p:txBody>
      </p:sp>
    </p:spTree>
    <p:extLst>
      <p:ext uri="{BB962C8B-B14F-4D97-AF65-F5344CB8AC3E}">
        <p14:creationId xmlns:p14="http://schemas.microsoft.com/office/powerpoint/2010/main" val="256290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3B65BC-ED1F-4E11-8CD2-27879C134D6C}"/>
              </a:ext>
            </a:extLst>
          </p:cNvPr>
          <p:cNvSpPr>
            <a:spLocks noGrp="1"/>
          </p:cNvSpPr>
          <p:nvPr>
            <p:ph type="ctrTitle" hasCustomPrompt="1"/>
          </p:nvPr>
        </p:nvSpPr>
        <p:spPr>
          <a:xfrm>
            <a:off x="336000" y="261000"/>
            <a:ext cx="11520000" cy="1224000"/>
          </a:xfrm>
        </p:spPr>
        <p:txBody>
          <a:bodyPr anchor="b">
            <a:noAutofit/>
          </a:bodyPr>
          <a:lstStyle>
            <a:lvl1pPr algn="l">
              <a:defRPr sz="6000">
                <a:solidFill>
                  <a:schemeClr val="accent3"/>
                </a:solidFill>
                <a:latin typeface="+mj-lt"/>
                <a:cs typeface="Arial Nova Cond" panose="020B0604020202020204" pitchFamily="34" charset="0"/>
              </a:defRPr>
            </a:lvl1pPr>
          </a:lstStyle>
          <a:p>
            <a:r>
              <a:rPr lang="en-US" dirty="0"/>
              <a:t>PROCEDURE</a:t>
            </a:r>
          </a:p>
        </p:txBody>
      </p:sp>
      <p:sp>
        <p:nvSpPr>
          <p:cNvPr id="6" name="Content Placeholder 7">
            <a:extLst>
              <a:ext uri="{FF2B5EF4-FFF2-40B4-BE49-F238E27FC236}">
                <a16:creationId xmlns:a16="http://schemas.microsoft.com/office/drawing/2014/main" id="{94149598-B48E-4B55-976A-D24F96208AA1}"/>
              </a:ext>
            </a:extLst>
          </p:cNvPr>
          <p:cNvSpPr>
            <a:spLocks noGrp="1"/>
          </p:cNvSpPr>
          <p:nvPr>
            <p:ph sz="quarter" idx="10"/>
          </p:nvPr>
        </p:nvSpPr>
        <p:spPr>
          <a:xfrm>
            <a:off x="6241013" y="1628775"/>
            <a:ext cx="5614987" cy="4535488"/>
          </a:xfrm>
        </p:spPr>
        <p:txBody>
          <a:bodyPr>
            <a:normAutofit/>
          </a:bodyPr>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p:txBody>
      </p:sp>
      <p:sp>
        <p:nvSpPr>
          <p:cNvPr id="7" name="Content Placeholder 7">
            <a:extLst>
              <a:ext uri="{FF2B5EF4-FFF2-40B4-BE49-F238E27FC236}">
                <a16:creationId xmlns:a16="http://schemas.microsoft.com/office/drawing/2014/main" id="{D219114E-5ECA-4366-8381-58F6FA247A4B}"/>
              </a:ext>
            </a:extLst>
          </p:cNvPr>
          <p:cNvSpPr>
            <a:spLocks noGrp="1"/>
          </p:cNvSpPr>
          <p:nvPr>
            <p:ph sz="quarter" idx="11"/>
          </p:nvPr>
        </p:nvSpPr>
        <p:spPr>
          <a:xfrm>
            <a:off x="336000" y="1628775"/>
            <a:ext cx="5614987" cy="4535488"/>
          </a:xfrm>
        </p:spPr>
        <p:txBody>
          <a:bodyPr>
            <a:normAutofit/>
          </a:bodyPr>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p:txBody>
      </p:sp>
    </p:spTree>
    <p:extLst>
      <p:ext uri="{BB962C8B-B14F-4D97-AF65-F5344CB8AC3E}">
        <p14:creationId xmlns:p14="http://schemas.microsoft.com/office/powerpoint/2010/main" val="414444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Observa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3B65BC-ED1F-4E11-8CD2-27879C134D6C}"/>
              </a:ext>
            </a:extLst>
          </p:cNvPr>
          <p:cNvSpPr>
            <a:spLocks noGrp="1"/>
          </p:cNvSpPr>
          <p:nvPr>
            <p:ph type="ctrTitle" hasCustomPrompt="1"/>
          </p:nvPr>
        </p:nvSpPr>
        <p:spPr>
          <a:xfrm>
            <a:off x="336000" y="261000"/>
            <a:ext cx="11520000" cy="1224000"/>
          </a:xfrm>
        </p:spPr>
        <p:txBody>
          <a:bodyPr anchor="b">
            <a:noAutofit/>
          </a:bodyPr>
          <a:lstStyle>
            <a:lvl1pPr algn="l">
              <a:defRPr sz="6000">
                <a:solidFill>
                  <a:schemeClr val="accent3"/>
                </a:solidFill>
                <a:latin typeface="+mj-lt"/>
                <a:cs typeface="Arial Nova Cond" panose="020B0604020202020204" pitchFamily="34" charset="0"/>
              </a:defRPr>
            </a:lvl1pPr>
          </a:lstStyle>
          <a:p>
            <a:r>
              <a:rPr lang="en-US" dirty="0"/>
              <a:t>DATA/ OBSERVATIONS</a:t>
            </a:r>
          </a:p>
        </p:txBody>
      </p:sp>
      <p:sp>
        <p:nvSpPr>
          <p:cNvPr id="6" name="Content Placeholder 7">
            <a:extLst>
              <a:ext uri="{FF2B5EF4-FFF2-40B4-BE49-F238E27FC236}">
                <a16:creationId xmlns:a16="http://schemas.microsoft.com/office/drawing/2014/main" id="{361C4FC2-0C19-4353-8988-7DF736580150}"/>
              </a:ext>
            </a:extLst>
          </p:cNvPr>
          <p:cNvSpPr>
            <a:spLocks noGrp="1"/>
          </p:cNvSpPr>
          <p:nvPr>
            <p:ph sz="quarter" idx="10"/>
          </p:nvPr>
        </p:nvSpPr>
        <p:spPr>
          <a:xfrm>
            <a:off x="6241013" y="1628775"/>
            <a:ext cx="5614987" cy="4535488"/>
          </a:xfrm>
        </p:spPr>
        <p:txBody>
          <a:bodyPr>
            <a:normAutofit/>
          </a:bodyPr>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p:txBody>
      </p:sp>
      <p:sp>
        <p:nvSpPr>
          <p:cNvPr id="7" name="Content Placeholder 7">
            <a:extLst>
              <a:ext uri="{FF2B5EF4-FFF2-40B4-BE49-F238E27FC236}">
                <a16:creationId xmlns:a16="http://schemas.microsoft.com/office/drawing/2014/main" id="{F1058464-D459-4155-A53D-FFB15AE5C185}"/>
              </a:ext>
            </a:extLst>
          </p:cNvPr>
          <p:cNvSpPr>
            <a:spLocks noGrp="1"/>
          </p:cNvSpPr>
          <p:nvPr>
            <p:ph sz="quarter" idx="11"/>
          </p:nvPr>
        </p:nvSpPr>
        <p:spPr>
          <a:xfrm>
            <a:off x="336000" y="1628775"/>
            <a:ext cx="5614987" cy="4535488"/>
          </a:xfrm>
        </p:spPr>
        <p:txBody>
          <a:bodyPr>
            <a:normAutofit/>
          </a:bodyPr>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p:txBody>
      </p:sp>
    </p:spTree>
    <p:extLst>
      <p:ext uri="{BB962C8B-B14F-4D97-AF65-F5344CB8AC3E}">
        <p14:creationId xmlns:p14="http://schemas.microsoft.com/office/powerpoint/2010/main" val="162131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3B65BC-ED1F-4E11-8CD2-27879C134D6C}"/>
              </a:ext>
            </a:extLst>
          </p:cNvPr>
          <p:cNvSpPr>
            <a:spLocks noGrp="1"/>
          </p:cNvSpPr>
          <p:nvPr>
            <p:ph type="ctrTitle" hasCustomPrompt="1"/>
          </p:nvPr>
        </p:nvSpPr>
        <p:spPr>
          <a:xfrm>
            <a:off x="336000" y="261000"/>
            <a:ext cx="11520000" cy="1224000"/>
          </a:xfrm>
        </p:spPr>
        <p:txBody>
          <a:bodyPr anchor="b">
            <a:noAutofit/>
          </a:bodyPr>
          <a:lstStyle>
            <a:lvl1pPr algn="l">
              <a:defRPr sz="6000">
                <a:solidFill>
                  <a:schemeClr val="accent3"/>
                </a:solidFill>
                <a:latin typeface="+mj-lt"/>
                <a:cs typeface="Arial Nova Cond" panose="020B0604020202020204" pitchFamily="34" charset="0"/>
              </a:defRPr>
            </a:lvl1pPr>
          </a:lstStyle>
          <a:p>
            <a:r>
              <a:rPr lang="en-US" dirty="0"/>
              <a:t>CONCLUSIONS</a:t>
            </a:r>
          </a:p>
        </p:txBody>
      </p:sp>
      <p:sp>
        <p:nvSpPr>
          <p:cNvPr id="7" name="Content Placeholder 7">
            <a:extLst>
              <a:ext uri="{FF2B5EF4-FFF2-40B4-BE49-F238E27FC236}">
                <a16:creationId xmlns:a16="http://schemas.microsoft.com/office/drawing/2014/main" id="{1780D337-5125-4C9C-9B06-8B3F72A1594F}"/>
              </a:ext>
            </a:extLst>
          </p:cNvPr>
          <p:cNvSpPr>
            <a:spLocks noGrp="1"/>
          </p:cNvSpPr>
          <p:nvPr>
            <p:ph sz="quarter" idx="11"/>
          </p:nvPr>
        </p:nvSpPr>
        <p:spPr>
          <a:xfrm>
            <a:off x="336000" y="1628775"/>
            <a:ext cx="11520000" cy="4535488"/>
          </a:xfrm>
        </p:spPr>
        <p:txBody>
          <a:bodyPr>
            <a:normAutofit/>
          </a:bodyPr>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p:txBody>
      </p:sp>
    </p:spTree>
    <p:extLst>
      <p:ext uri="{BB962C8B-B14F-4D97-AF65-F5344CB8AC3E}">
        <p14:creationId xmlns:p14="http://schemas.microsoft.com/office/powerpoint/2010/main" val="251711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3B65BC-ED1F-4E11-8CD2-27879C134D6C}"/>
              </a:ext>
            </a:extLst>
          </p:cNvPr>
          <p:cNvSpPr>
            <a:spLocks noGrp="1"/>
          </p:cNvSpPr>
          <p:nvPr>
            <p:ph type="ctrTitle" hasCustomPrompt="1"/>
          </p:nvPr>
        </p:nvSpPr>
        <p:spPr>
          <a:xfrm>
            <a:off x="336000" y="261000"/>
            <a:ext cx="11520000" cy="1224000"/>
          </a:xfrm>
        </p:spPr>
        <p:txBody>
          <a:bodyPr anchor="b">
            <a:noAutofit/>
          </a:bodyPr>
          <a:lstStyle>
            <a:lvl1pPr algn="l">
              <a:defRPr sz="6000">
                <a:solidFill>
                  <a:schemeClr val="accent3"/>
                </a:solidFill>
                <a:latin typeface="+mj-lt"/>
                <a:cs typeface="Arial Nova Cond" panose="020B0604020202020204" pitchFamily="34" charset="0"/>
              </a:defRPr>
            </a:lvl1pPr>
          </a:lstStyle>
          <a:p>
            <a:r>
              <a:rPr lang="en-US" dirty="0"/>
              <a:t>Works Cited</a:t>
            </a:r>
          </a:p>
        </p:txBody>
      </p:sp>
      <p:sp>
        <p:nvSpPr>
          <p:cNvPr id="7" name="Content Placeholder 7">
            <a:extLst>
              <a:ext uri="{FF2B5EF4-FFF2-40B4-BE49-F238E27FC236}">
                <a16:creationId xmlns:a16="http://schemas.microsoft.com/office/drawing/2014/main" id="{C31EA982-5E0F-408B-B3DC-45CB263529BC}"/>
              </a:ext>
            </a:extLst>
          </p:cNvPr>
          <p:cNvSpPr>
            <a:spLocks noGrp="1"/>
          </p:cNvSpPr>
          <p:nvPr>
            <p:ph sz="quarter" idx="11"/>
          </p:nvPr>
        </p:nvSpPr>
        <p:spPr>
          <a:xfrm>
            <a:off x="336000" y="1628775"/>
            <a:ext cx="11520000" cy="4535488"/>
          </a:xfrm>
        </p:spPr>
        <p:txBody>
          <a:bodyPr>
            <a:normAutofit/>
          </a:bodyPr>
          <a:lstStyle>
            <a:lvl1pPr marL="288000" indent="-288000">
              <a:buFont typeface="Arial" panose="020B0604020202020204" pitchFamily="34" charset="0"/>
              <a:buChar char="•"/>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p:txBody>
      </p:sp>
    </p:spTree>
    <p:extLst>
      <p:ext uri="{BB962C8B-B14F-4D97-AF65-F5344CB8AC3E}">
        <p14:creationId xmlns:p14="http://schemas.microsoft.com/office/powerpoint/2010/main" val="307338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C925-8B44-44C6-A649-F0FB17E738AE}"/>
              </a:ext>
            </a:extLst>
          </p:cNvPr>
          <p:cNvSpPr>
            <a:spLocks noGrp="1"/>
          </p:cNvSpPr>
          <p:nvPr>
            <p:ph type="title" hasCustomPrompt="1"/>
          </p:nvPr>
        </p:nvSpPr>
        <p:spPr>
          <a:xfrm>
            <a:off x="336000" y="261000"/>
            <a:ext cx="11520000" cy="1224000"/>
          </a:xfrm>
        </p:spPr>
        <p:txBody>
          <a:bodyPr/>
          <a:lstStyle/>
          <a:p>
            <a:r>
              <a:rPr lang="en-US" dirty="0"/>
              <a:t>CLICK TO EDIT MASTER TITLE STYLE</a:t>
            </a:r>
          </a:p>
        </p:txBody>
      </p:sp>
    </p:spTree>
    <p:extLst>
      <p:ext uri="{BB962C8B-B14F-4D97-AF65-F5344CB8AC3E}">
        <p14:creationId xmlns:p14="http://schemas.microsoft.com/office/powerpoint/2010/main" val="19980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89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4CD960-83A7-46AA-B9DF-F84C11AFF377}"/>
              </a:ext>
            </a:extLst>
          </p:cNvPr>
          <p:cNvSpPr/>
          <p:nvPr userDrawn="1"/>
        </p:nvSpPr>
        <p:spPr>
          <a:xfrm>
            <a:off x="0" y="0"/>
            <a:ext cx="12192000" cy="6858000"/>
          </a:xfrm>
          <a:prstGeom prst="rect">
            <a:avLst/>
          </a:prstGeom>
          <a:blipFill dpi="0" rotWithShape="1">
            <a:blip r:embed="rId11">
              <a:lum bright="70000" contrast="-70000"/>
              <a:extLst>
                <a:ext uri="{BEBA8EAE-BF5A-486C-A8C5-ECC9F3942E4B}">
                  <a14:imgProps xmlns:a14="http://schemas.microsoft.com/office/drawing/2010/main">
                    <a14:imgLayer r:embed="rId12">
                      <a14:imgEffect>
                        <a14:sharpenSoften amount="-50000"/>
                      </a14:imgEffect>
                      <a14:imgEffect>
                        <a14:saturation sat="0"/>
                      </a14:imgEffect>
                      <a14:imgEffect>
                        <a14:brightnessContrast contrast="-1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61A9A825-7557-4500-8CCD-1373C95FFBEB}"/>
              </a:ext>
            </a:extLst>
          </p:cNvPr>
          <p:cNvSpPr>
            <a:spLocks noGrp="1"/>
          </p:cNvSpPr>
          <p:nvPr>
            <p:ph type="title"/>
          </p:nvPr>
        </p:nvSpPr>
        <p:spPr>
          <a:xfrm>
            <a:off x="336000" y="261000"/>
            <a:ext cx="11520000" cy="1224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4F931-B635-4B85-BE10-74008338EEF8}"/>
              </a:ext>
            </a:extLst>
          </p:cNvPr>
          <p:cNvSpPr>
            <a:spLocks noGrp="1"/>
          </p:cNvSpPr>
          <p:nvPr>
            <p:ph type="body" idx="1"/>
          </p:nvPr>
        </p:nvSpPr>
        <p:spPr>
          <a:xfrm>
            <a:off x="336000" y="1629000"/>
            <a:ext cx="11520000" cy="4536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9AE95C-FC17-478C-AA9E-710213A4F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F23A-3D24-42D3-8F1A-75A13C888DEA}" type="datetimeFigureOut">
              <a:rPr lang="en-US" smtClean="0"/>
              <a:t>11/26/2022</a:t>
            </a:fld>
            <a:endParaRPr lang="en-US" dirty="0"/>
          </a:p>
        </p:txBody>
      </p:sp>
      <p:sp>
        <p:nvSpPr>
          <p:cNvPr id="5" name="Footer Placeholder 4">
            <a:extLst>
              <a:ext uri="{FF2B5EF4-FFF2-40B4-BE49-F238E27FC236}">
                <a16:creationId xmlns:a16="http://schemas.microsoft.com/office/drawing/2014/main" id="{15D4E31F-5B11-490E-AD3F-BE92E0F2D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BDD7FA-F9F4-4DC4-9791-ACD495680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17781-12D9-4CDB-9AAE-83636CBD66D6}" type="slidenum">
              <a:rPr lang="en-US" smtClean="0"/>
              <a:t>‹#›</a:t>
            </a:fld>
            <a:endParaRPr lang="en-US" dirty="0"/>
          </a:p>
        </p:txBody>
      </p:sp>
    </p:spTree>
    <p:extLst>
      <p:ext uri="{BB962C8B-B14F-4D97-AF65-F5344CB8AC3E}">
        <p14:creationId xmlns:p14="http://schemas.microsoft.com/office/powerpoint/2010/main" val="1034248158"/>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1" r:id="rId3"/>
    <p:sldLayoutId id="2147483662" r:id="rId4"/>
    <p:sldLayoutId id="2147483663" r:id="rId5"/>
    <p:sldLayoutId id="2147483664" r:id="rId6"/>
    <p:sldLayoutId id="2147483665" r:id="rId7"/>
    <p:sldLayoutId id="2147483654" r:id="rId8"/>
    <p:sldLayoutId id="2147483655" r:id="rId9"/>
  </p:sldLayoutIdLst>
  <p:txStyles>
    <p:titleStyle>
      <a:lvl1pPr algn="l" defTabSz="914400" rtl="0" eaLnBrk="1" latinLnBrk="0" hangingPunct="1">
        <a:lnSpc>
          <a:spcPct val="90000"/>
        </a:lnSpc>
        <a:spcBef>
          <a:spcPct val="0"/>
        </a:spcBef>
        <a:buNone/>
        <a:defRPr sz="60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amzn.to/3AJCzl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19AB89D0-8562-49A8-BAFA-01679A4CC96E}"/>
              </a:ext>
            </a:extLst>
          </p:cNvPr>
          <p:cNvSpPr>
            <a:spLocks noGrp="1"/>
          </p:cNvSpPr>
          <p:nvPr>
            <p:ph type="title"/>
          </p:nvPr>
        </p:nvSpPr>
        <p:spPr>
          <a:xfrm>
            <a:off x="152400" y="228600"/>
            <a:ext cx="9112800" cy="1118400"/>
          </a:xfrm>
        </p:spPr>
        <p:txBody>
          <a:bodyPr>
            <a:normAutofit/>
          </a:bodyPr>
          <a:lstStyle/>
          <a:p>
            <a:r>
              <a:rPr lang="en-US" sz="7200" dirty="0">
                <a:solidFill>
                  <a:schemeClr val="accent1">
                    <a:lumMod val="75000"/>
                  </a:schemeClr>
                </a:solidFill>
              </a:rPr>
              <a:t>Fear the Serpent?</a:t>
            </a:r>
          </a:p>
        </p:txBody>
      </p:sp>
      <p:sp>
        <p:nvSpPr>
          <p:cNvPr id="23" name="Author's contact details">
            <a:extLst>
              <a:ext uri="{FF2B5EF4-FFF2-40B4-BE49-F238E27FC236}">
                <a16:creationId xmlns:a16="http://schemas.microsoft.com/office/drawing/2014/main" id="{F43A3CE6-1060-4EEC-AB5A-19160A9BEE3E}"/>
              </a:ext>
            </a:extLst>
          </p:cNvPr>
          <p:cNvSpPr>
            <a:spLocks noGrp="1"/>
          </p:cNvSpPr>
          <p:nvPr>
            <p:ph type="body" sz="quarter" idx="12"/>
          </p:nvPr>
        </p:nvSpPr>
        <p:spPr>
          <a:xfrm>
            <a:off x="152400" y="1676400"/>
            <a:ext cx="5791200" cy="4495800"/>
          </a:xfrm>
        </p:spPr>
        <p:txBody>
          <a:bodyPr/>
          <a:lstStyle/>
          <a:p>
            <a:r>
              <a:rPr lang="en-US" dirty="0">
                <a:solidFill>
                  <a:schemeClr val="tx1">
                    <a:lumMod val="85000"/>
                    <a:lumOff val="15000"/>
                  </a:schemeClr>
                </a:solidFill>
              </a:rPr>
              <a:t>Now the serpent was more crafty than any beast of the field which the Lord God had made. And he said to the woman, “Indeed, has God said, ‘You shall not eat from any tree of the garden’?”</a:t>
            </a:r>
          </a:p>
          <a:p>
            <a:r>
              <a:rPr lang="en-US" dirty="0">
                <a:solidFill>
                  <a:schemeClr val="tx1">
                    <a:lumMod val="85000"/>
                    <a:lumOff val="15000"/>
                  </a:schemeClr>
                </a:solidFill>
              </a:rPr>
              <a:t>(</a:t>
            </a:r>
            <a:r>
              <a:rPr lang="en-US" i="1" dirty="0">
                <a:solidFill>
                  <a:schemeClr val="tx1">
                    <a:lumMod val="85000"/>
                    <a:lumOff val="15000"/>
                  </a:schemeClr>
                </a:solidFill>
              </a:rPr>
              <a:t>Gen 3:1</a:t>
            </a:r>
            <a:r>
              <a:rPr lang="en-US" dirty="0">
                <a:solidFill>
                  <a:schemeClr val="tx1">
                    <a:lumMod val="85000"/>
                    <a:lumOff val="15000"/>
                  </a:schemeClr>
                </a:solidFill>
              </a:rPr>
              <a:t>)</a:t>
            </a:r>
          </a:p>
        </p:txBody>
      </p:sp>
      <p:pic>
        <p:nvPicPr>
          <p:cNvPr id="5" name="Picture 4">
            <a:extLst>
              <a:ext uri="{FF2B5EF4-FFF2-40B4-BE49-F238E27FC236}">
                <a16:creationId xmlns:a16="http://schemas.microsoft.com/office/drawing/2014/main" id="{D22FBE19-9A50-A12B-0D17-2EA08FFFF34C}"/>
              </a:ext>
            </a:extLst>
          </p:cNvPr>
          <p:cNvPicPr>
            <a:picLocks noChangeAspect="1"/>
          </p:cNvPicPr>
          <p:nvPr/>
        </p:nvPicPr>
        <p:blipFill>
          <a:blip r:embed="rId3"/>
          <a:stretch>
            <a:fillRect/>
          </a:stretch>
        </p:blipFill>
        <p:spPr>
          <a:xfrm>
            <a:off x="6400800" y="1854600"/>
            <a:ext cx="5682760" cy="3708000"/>
          </a:xfrm>
          <a:prstGeom prst="rect">
            <a:avLst/>
          </a:prstGeom>
        </p:spPr>
      </p:pic>
    </p:spTree>
    <p:extLst>
      <p:ext uri="{BB962C8B-B14F-4D97-AF65-F5344CB8AC3E}">
        <p14:creationId xmlns:p14="http://schemas.microsoft.com/office/powerpoint/2010/main" val="418240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4AFB171C-88B3-4B24-9015-55F44DDF4C6C}"/>
              </a:ext>
            </a:extLst>
          </p:cNvPr>
          <p:cNvSpPr>
            <a:spLocks noGrp="1"/>
          </p:cNvSpPr>
          <p:nvPr>
            <p:ph type="ctrTitle"/>
          </p:nvPr>
        </p:nvSpPr>
        <p:spPr/>
        <p:txBody>
          <a:bodyPr/>
          <a:lstStyle/>
          <a:p>
            <a:r>
              <a:rPr lang="en-US" dirty="0"/>
              <a:t>Fear the Serpent?</a:t>
            </a:r>
          </a:p>
        </p:txBody>
      </p:sp>
      <p:pic>
        <p:nvPicPr>
          <p:cNvPr id="5" name="Picture 4">
            <a:extLst>
              <a:ext uri="{FF2B5EF4-FFF2-40B4-BE49-F238E27FC236}">
                <a16:creationId xmlns:a16="http://schemas.microsoft.com/office/drawing/2014/main" id="{05A48A11-493C-4EAA-E2B7-5FBEAB0290DC}"/>
              </a:ext>
            </a:extLst>
          </p:cNvPr>
          <p:cNvPicPr>
            <a:picLocks noChangeAspect="1"/>
          </p:cNvPicPr>
          <p:nvPr/>
        </p:nvPicPr>
        <p:blipFill>
          <a:blip r:embed="rId3"/>
          <a:stretch>
            <a:fillRect/>
          </a:stretch>
        </p:blipFill>
        <p:spPr>
          <a:xfrm>
            <a:off x="9677400" y="112511"/>
            <a:ext cx="2331000" cy="1520977"/>
          </a:xfrm>
          <a:prstGeom prst="rect">
            <a:avLst/>
          </a:prstGeom>
        </p:spPr>
      </p:pic>
      <p:sp>
        <p:nvSpPr>
          <p:cNvPr id="6" name="Rectangle: Rounded Corners 5">
            <a:extLst>
              <a:ext uri="{FF2B5EF4-FFF2-40B4-BE49-F238E27FC236}">
                <a16:creationId xmlns:a16="http://schemas.microsoft.com/office/drawing/2014/main" id="{3F567A26-1E14-A0F2-D3DC-FEEC429B429B}"/>
              </a:ext>
            </a:extLst>
          </p:cNvPr>
          <p:cNvSpPr/>
          <p:nvPr/>
        </p:nvSpPr>
        <p:spPr>
          <a:xfrm>
            <a:off x="914400" y="1828800"/>
            <a:ext cx="10439400" cy="18288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And do not fear those who kill the body but cannot kill the soul.  Rather fear him who can destroy both soul and body in hell.  </a:t>
            </a:r>
            <a:r>
              <a:rPr lang="en-US" sz="3600" b="1" i="1" dirty="0">
                <a:solidFill>
                  <a:srgbClr val="0070C0"/>
                </a:solidFill>
              </a:rPr>
              <a:t>Matthew 10:28</a:t>
            </a:r>
          </a:p>
        </p:txBody>
      </p:sp>
      <p:sp>
        <p:nvSpPr>
          <p:cNvPr id="7" name="Rectangle: Rounded Corners 6">
            <a:extLst>
              <a:ext uri="{FF2B5EF4-FFF2-40B4-BE49-F238E27FC236}">
                <a16:creationId xmlns:a16="http://schemas.microsoft.com/office/drawing/2014/main" id="{D0169B61-BD2D-DD5C-5B58-041D022145A1}"/>
              </a:ext>
            </a:extLst>
          </p:cNvPr>
          <p:cNvSpPr/>
          <p:nvPr/>
        </p:nvSpPr>
        <p:spPr>
          <a:xfrm>
            <a:off x="533400" y="4191000"/>
            <a:ext cx="11201400" cy="22536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"God opposes the proud, but gives grace to the humble."  Submit yourselves therefore to God.  Resist the devil, and he will flee from you.  </a:t>
            </a:r>
            <a:r>
              <a:rPr lang="en-US" sz="3600" b="1" i="1" dirty="0">
                <a:solidFill>
                  <a:srgbClr val="0070C0"/>
                </a:solidFill>
              </a:rPr>
              <a:t>James 4:6-7</a:t>
            </a:r>
          </a:p>
        </p:txBody>
      </p:sp>
    </p:spTree>
    <p:extLst>
      <p:ext uri="{BB962C8B-B14F-4D97-AF65-F5344CB8AC3E}">
        <p14:creationId xmlns:p14="http://schemas.microsoft.com/office/powerpoint/2010/main" val="20985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E6A379-A1C3-B63A-9B29-FCA1F0A10EB3}"/>
              </a:ext>
            </a:extLst>
          </p:cNvPr>
          <p:cNvPicPr>
            <a:picLocks noChangeAspect="1"/>
          </p:cNvPicPr>
          <p:nvPr/>
        </p:nvPicPr>
        <p:blipFill>
          <a:blip r:embed="rId3"/>
          <a:stretch>
            <a:fillRect/>
          </a:stretch>
        </p:blipFill>
        <p:spPr>
          <a:xfrm>
            <a:off x="9677400" y="112511"/>
            <a:ext cx="2331000" cy="1520977"/>
          </a:xfrm>
          <a:prstGeom prst="rect">
            <a:avLst/>
          </a:prstGeom>
        </p:spPr>
      </p:pic>
      <p:pic>
        <p:nvPicPr>
          <p:cNvPr id="12" name="Picture 11">
            <a:extLst>
              <a:ext uri="{FF2B5EF4-FFF2-40B4-BE49-F238E27FC236}">
                <a16:creationId xmlns:a16="http://schemas.microsoft.com/office/drawing/2014/main" id="{EADF828D-E455-7FFE-9A22-71107780A7C0}"/>
              </a:ext>
            </a:extLst>
          </p:cNvPr>
          <p:cNvPicPr>
            <a:picLocks noChangeAspect="1"/>
          </p:cNvPicPr>
          <p:nvPr/>
        </p:nvPicPr>
        <p:blipFill>
          <a:blip r:embed="rId4"/>
          <a:stretch>
            <a:fillRect/>
          </a:stretch>
        </p:blipFill>
        <p:spPr>
          <a:xfrm>
            <a:off x="228419" y="914400"/>
            <a:ext cx="10058581" cy="5609337"/>
          </a:xfrm>
          <a:prstGeom prst="rect">
            <a:avLst/>
          </a:prstGeom>
        </p:spPr>
      </p:pic>
    </p:spTree>
    <p:extLst>
      <p:ext uri="{BB962C8B-B14F-4D97-AF65-F5344CB8AC3E}">
        <p14:creationId xmlns:p14="http://schemas.microsoft.com/office/powerpoint/2010/main" val="2294964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5093DD3D-4B9E-4EA4-A4C8-20389E9977AD}"/>
              </a:ext>
            </a:extLst>
          </p:cNvPr>
          <p:cNvSpPr>
            <a:spLocks noGrp="1"/>
          </p:cNvSpPr>
          <p:nvPr>
            <p:ph type="ctrTitle"/>
          </p:nvPr>
        </p:nvSpPr>
        <p:spPr>
          <a:xfrm>
            <a:off x="336000" y="261000"/>
            <a:ext cx="8960400" cy="1224000"/>
          </a:xfrm>
        </p:spPr>
        <p:txBody>
          <a:bodyPr/>
          <a:lstStyle/>
          <a:p>
            <a:r>
              <a:rPr lang="en-US" dirty="0"/>
              <a:t>What/Who is the Serpent?</a:t>
            </a:r>
          </a:p>
        </p:txBody>
      </p:sp>
      <p:sp>
        <p:nvSpPr>
          <p:cNvPr id="6" name="Content Placeholder">
            <a:extLst>
              <a:ext uri="{FF2B5EF4-FFF2-40B4-BE49-F238E27FC236}">
                <a16:creationId xmlns:a16="http://schemas.microsoft.com/office/drawing/2014/main" id="{E39AB279-ED9D-4EF8-878A-34B9B797AF57}"/>
              </a:ext>
            </a:extLst>
          </p:cNvPr>
          <p:cNvSpPr>
            <a:spLocks noGrp="1"/>
          </p:cNvSpPr>
          <p:nvPr>
            <p:ph sz="quarter" idx="10"/>
          </p:nvPr>
        </p:nvSpPr>
        <p:spPr>
          <a:xfrm>
            <a:off x="336000" y="1676400"/>
            <a:ext cx="11475000" cy="4920600"/>
          </a:xfrm>
        </p:spPr>
        <p:txBody>
          <a:bodyPr>
            <a:noAutofit/>
          </a:bodyPr>
          <a:lstStyle/>
          <a:p>
            <a:pPr marL="344488" indent="-344488">
              <a:buFont typeface="Courier New" panose="02070309020205020404" pitchFamily="49" charset="0"/>
              <a:buChar char="o"/>
            </a:pPr>
            <a:r>
              <a:rPr lang="en-US" sz="2800" dirty="0"/>
              <a:t>Lucifer – Cherub, cast down from heaven (</a:t>
            </a:r>
            <a:r>
              <a:rPr lang="en-US" sz="2800" i="1" dirty="0">
                <a:solidFill>
                  <a:schemeClr val="accent3">
                    <a:lumMod val="75000"/>
                  </a:schemeClr>
                </a:solidFill>
              </a:rPr>
              <a:t>Eze 28:12-19</a:t>
            </a:r>
            <a:r>
              <a:rPr lang="en-US" sz="2800" dirty="0"/>
              <a:t>)</a:t>
            </a:r>
          </a:p>
          <a:p>
            <a:pPr marL="625475" lvl="1" indent="-344488">
              <a:lnSpc>
                <a:spcPct val="100000"/>
              </a:lnSpc>
              <a:buFont typeface="Courier New" panose="02070309020205020404" pitchFamily="49" charset="0"/>
              <a:buChar char="o"/>
            </a:pPr>
            <a:r>
              <a:rPr lang="en-US" sz="2800" dirty="0"/>
              <a:t>Model of perfection</a:t>
            </a:r>
          </a:p>
          <a:p>
            <a:pPr marL="625475" lvl="1" indent="-344488">
              <a:lnSpc>
                <a:spcPct val="100000"/>
              </a:lnSpc>
              <a:buFont typeface="Courier New" panose="02070309020205020404" pitchFamily="49" charset="0"/>
              <a:buChar char="o"/>
            </a:pPr>
            <a:r>
              <a:rPr lang="en-US" sz="2800" dirty="0"/>
              <a:t>In Eden, the garden of God, beautifully adorned</a:t>
            </a:r>
          </a:p>
          <a:p>
            <a:pPr marL="625475" lvl="1" indent="-344488">
              <a:lnSpc>
                <a:spcPct val="100000"/>
              </a:lnSpc>
              <a:buFont typeface="Courier New" panose="02070309020205020404" pitchFamily="49" charset="0"/>
              <a:buChar char="o"/>
            </a:pPr>
            <a:r>
              <a:rPr lang="en-US" sz="2800" dirty="0"/>
              <a:t>Ordained and anointed by God as mighty heavenly angelic guardian (cherub)</a:t>
            </a:r>
          </a:p>
          <a:p>
            <a:pPr marL="625475" lvl="1" indent="-344488">
              <a:lnSpc>
                <a:spcPct val="100000"/>
              </a:lnSpc>
              <a:buFont typeface="Courier New" panose="02070309020205020404" pitchFamily="49" charset="0"/>
              <a:buChar char="o"/>
            </a:pPr>
            <a:r>
              <a:rPr lang="en-US" sz="2800" dirty="0"/>
              <a:t>Had access to the mountain of God</a:t>
            </a:r>
          </a:p>
          <a:p>
            <a:pPr marL="625475" lvl="1" indent="-344488">
              <a:lnSpc>
                <a:spcPct val="100000"/>
              </a:lnSpc>
              <a:buFont typeface="Courier New" panose="02070309020205020404" pitchFamily="49" charset="0"/>
              <a:buChar char="o"/>
            </a:pPr>
            <a:r>
              <a:rPr lang="en-US" sz="2800" dirty="0"/>
              <a:t>Blameless in everything he did until the day that unrighteousness was found in him</a:t>
            </a:r>
          </a:p>
          <a:p>
            <a:pPr marL="625475" lvl="1" indent="-344488">
              <a:lnSpc>
                <a:spcPct val="100000"/>
              </a:lnSpc>
              <a:buFont typeface="Courier New" panose="02070309020205020404" pitchFamily="49" charset="0"/>
              <a:buChar char="o"/>
            </a:pPr>
            <a:r>
              <a:rPr lang="en-US" sz="2800" dirty="0"/>
              <a:t>His heart was proud because of his beauty and he corrupted his wisdom for the sake of his splendor</a:t>
            </a:r>
          </a:p>
        </p:txBody>
      </p:sp>
      <p:pic>
        <p:nvPicPr>
          <p:cNvPr id="5" name="Picture 4">
            <a:extLst>
              <a:ext uri="{FF2B5EF4-FFF2-40B4-BE49-F238E27FC236}">
                <a16:creationId xmlns:a16="http://schemas.microsoft.com/office/drawing/2014/main" id="{81E6A379-A1C3-B63A-9B29-FCA1F0A10EB3}"/>
              </a:ext>
            </a:extLst>
          </p:cNvPr>
          <p:cNvPicPr>
            <a:picLocks noChangeAspect="1"/>
          </p:cNvPicPr>
          <p:nvPr/>
        </p:nvPicPr>
        <p:blipFill>
          <a:blip r:embed="rId3"/>
          <a:stretch>
            <a:fillRect/>
          </a:stretch>
        </p:blipFill>
        <p:spPr>
          <a:xfrm>
            <a:off x="9677400" y="112511"/>
            <a:ext cx="2331000" cy="1520977"/>
          </a:xfrm>
          <a:prstGeom prst="rect">
            <a:avLst/>
          </a:prstGeom>
        </p:spPr>
      </p:pic>
    </p:spTree>
    <p:extLst>
      <p:ext uri="{BB962C8B-B14F-4D97-AF65-F5344CB8AC3E}">
        <p14:creationId xmlns:p14="http://schemas.microsoft.com/office/powerpoint/2010/main" val="1118964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5093DD3D-4B9E-4EA4-A4C8-20389E9977AD}"/>
              </a:ext>
            </a:extLst>
          </p:cNvPr>
          <p:cNvSpPr>
            <a:spLocks noGrp="1"/>
          </p:cNvSpPr>
          <p:nvPr>
            <p:ph type="ctrTitle"/>
          </p:nvPr>
        </p:nvSpPr>
        <p:spPr>
          <a:xfrm>
            <a:off x="336000" y="261000"/>
            <a:ext cx="8960400" cy="1224000"/>
          </a:xfrm>
        </p:spPr>
        <p:txBody>
          <a:bodyPr/>
          <a:lstStyle/>
          <a:p>
            <a:r>
              <a:rPr lang="en-US" dirty="0"/>
              <a:t>What/Who is the Serpent?</a:t>
            </a:r>
          </a:p>
        </p:txBody>
      </p:sp>
      <p:sp>
        <p:nvSpPr>
          <p:cNvPr id="6" name="Content Placeholder">
            <a:extLst>
              <a:ext uri="{FF2B5EF4-FFF2-40B4-BE49-F238E27FC236}">
                <a16:creationId xmlns:a16="http://schemas.microsoft.com/office/drawing/2014/main" id="{E39AB279-ED9D-4EF8-878A-34B9B797AF57}"/>
              </a:ext>
            </a:extLst>
          </p:cNvPr>
          <p:cNvSpPr>
            <a:spLocks noGrp="1"/>
          </p:cNvSpPr>
          <p:nvPr>
            <p:ph sz="quarter" idx="10"/>
          </p:nvPr>
        </p:nvSpPr>
        <p:spPr>
          <a:xfrm>
            <a:off x="336000" y="1676400"/>
            <a:ext cx="11398800" cy="4800600"/>
          </a:xfrm>
        </p:spPr>
        <p:txBody>
          <a:bodyPr>
            <a:normAutofit/>
          </a:bodyPr>
          <a:lstStyle/>
          <a:p>
            <a:pPr marL="344488" indent="-344488">
              <a:buFont typeface="Courier New" panose="02070309020205020404" pitchFamily="49" charset="0"/>
              <a:buChar char="o"/>
            </a:pPr>
            <a:r>
              <a:rPr lang="en-US" dirty="0">
                <a:solidFill>
                  <a:schemeClr val="bg1">
                    <a:lumMod val="50000"/>
                  </a:schemeClr>
                </a:solidFill>
              </a:rPr>
              <a:t>Lucifer – Cherub, cast down from heaven</a:t>
            </a:r>
          </a:p>
          <a:p>
            <a:pPr marL="344488" indent="-344488">
              <a:buFont typeface="Courier New" panose="02070309020205020404" pitchFamily="49" charset="0"/>
              <a:buChar char="o"/>
            </a:pPr>
            <a:r>
              <a:rPr lang="en-US" dirty="0"/>
              <a:t>Satan – “Adversary/accuser,” tempter and destroyer of man</a:t>
            </a:r>
          </a:p>
          <a:p>
            <a:pPr marL="801688" lvl="1" indent="-344488">
              <a:buFont typeface="Courier New" panose="02070309020205020404" pitchFamily="49" charset="0"/>
              <a:buChar char="o"/>
            </a:pPr>
            <a:r>
              <a:rPr lang="en-US" dirty="0"/>
              <a:t>Considered a title rather than a name</a:t>
            </a:r>
          </a:p>
          <a:p>
            <a:pPr marL="801688" lvl="1" indent="-344488">
              <a:buFont typeface="Courier New" panose="02070309020205020404" pitchFamily="49" charset="0"/>
              <a:buChar char="o"/>
            </a:pPr>
            <a:r>
              <a:rPr lang="en-US" dirty="0"/>
              <a:t>Appears prominently in Job 1-2</a:t>
            </a:r>
          </a:p>
          <a:p>
            <a:pPr marL="801688" lvl="1" indent="-344488">
              <a:buFont typeface="Courier New" panose="02070309020205020404" pitchFamily="49" charset="0"/>
              <a:buChar char="o"/>
            </a:pPr>
            <a:r>
              <a:rPr lang="en-US" dirty="0"/>
              <a:t>Strives for division, lawlessness, and hate</a:t>
            </a:r>
          </a:p>
          <a:p>
            <a:pPr marL="344488" indent="-344488">
              <a:buFont typeface="Courier New" panose="02070309020205020404" pitchFamily="49" charset="0"/>
              <a:buChar char="o"/>
            </a:pPr>
            <a:r>
              <a:rPr lang="en-US" dirty="0">
                <a:solidFill>
                  <a:schemeClr val="bg1">
                    <a:lumMod val="50000"/>
                  </a:schemeClr>
                </a:solidFill>
              </a:rPr>
              <a:t>Devil – More common reference to Satan</a:t>
            </a:r>
          </a:p>
          <a:p>
            <a:pPr marL="344488" indent="-344488">
              <a:buFont typeface="Courier New" panose="02070309020205020404" pitchFamily="49" charset="0"/>
              <a:buChar char="o"/>
            </a:pPr>
            <a:r>
              <a:rPr lang="en-US" dirty="0">
                <a:solidFill>
                  <a:schemeClr val="bg1">
                    <a:lumMod val="50000"/>
                  </a:schemeClr>
                </a:solidFill>
              </a:rPr>
              <a:t>Demons – Satan’s army of fallen angels</a:t>
            </a:r>
          </a:p>
        </p:txBody>
      </p:sp>
      <p:pic>
        <p:nvPicPr>
          <p:cNvPr id="5" name="Picture 4">
            <a:extLst>
              <a:ext uri="{FF2B5EF4-FFF2-40B4-BE49-F238E27FC236}">
                <a16:creationId xmlns:a16="http://schemas.microsoft.com/office/drawing/2014/main" id="{81E6A379-A1C3-B63A-9B29-FCA1F0A10EB3}"/>
              </a:ext>
            </a:extLst>
          </p:cNvPr>
          <p:cNvPicPr>
            <a:picLocks noChangeAspect="1"/>
          </p:cNvPicPr>
          <p:nvPr/>
        </p:nvPicPr>
        <p:blipFill>
          <a:blip r:embed="rId3"/>
          <a:stretch>
            <a:fillRect/>
          </a:stretch>
        </p:blipFill>
        <p:spPr>
          <a:xfrm>
            <a:off x="9677400" y="112511"/>
            <a:ext cx="2331000" cy="1520977"/>
          </a:xfrm>
          <a:prstGeom prst="rect">
            <a:avLst/>
          </a:prstGeom>
        </p:spPr>
      </p:pic>
    </p:spTree>
    <p:extLst>
      <p:ext uri="{BB962C8B-B14F-4D97-AF65-F5344CB8AC3E}">
        <p14:creationId xmlns:p14="http://schemas.microsoft.com/office/powerpoint/2010/main" val="2168481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5093DD3D-4B9E-4EA4-A4C8-20389E9977AD}"/>
              </a:ext>
            </a:extLst>
          </p:cNvPr>
          <p:cNvSpPr>
            <a:spLocks noGrp="1"/>
          </p:cNvSpPr>
          <p:nvPr>
            <p:ph type="ctrTitle"/>
          </p:nvPr>
        </p:nvSpPr>
        <p:spPr>
          <a:xfrm>
            <a:off x="336000" y="261000"/>
            <a:ext cx="8960400" cy="1224000"/>
          </a:xfrm>
        </p:spPr>
        <p:txBody>
          <a:bodyPr/>
          <a:lstStyle/>
          <a:p>
            <a:r>
              <a:rPr lang="en-US" dirty="0"/>
              <a:t>What/Who is the Serpent?</a:t>
            </a:r>
          </a:p>
        </p:txBody>
      </p:sp>
      <p:sp>
        <p:nvSpPr>
          <p:cNvPr id="6" name="Content Placeholder">
            <a:extLst>
              <a:ext uri="{FF2B5EF4-FFF2-40B4-BE49-F238E27FC236}">
                <a16:creationId xmlns:a16="http://schemas.microsoft.com/office/drawing/2014/main" id="{E39AB279-ED9D-4EF8-878A-34B9B797AF57}"/>
              </a:ext>
            </a:extLst>
          </p:cNvPr>
          <p:cNvSpPr>
            <a:spLocks noGrp="1"/>
          </p:cNvSpPr>
          <p:nvPr>
            <p:ph sz="quarter" idx="10"/>
          </p:nvPr>
        </p:nvSpPr>
        <p:spPr>
          <a:xfrm>
            <a:off x="336000" y="1676400"/>
            <a:ext cx="11475000" cy="4953000"/>
          </a:xfrm>
        </p:spPr>
        <p:txBody>
          <a:bodyPr>
            <a:normAutofit/>
          </a:bodyPr>
          <a:lstStyle/>
          <a:p>
            <a:pPr marL="344488" indent="-344488">
              <a:buFont typeface="Courier New" panose="02070309020205020404" pitchFamily="49" charset="0"/>
              <a:buChar char="o"/>
            </a:pPr>
            <a:r>
              <a:rPr lang="en-US" dirty="0">
                <a:solidFill>
                  <a:schemeClr val="bg1">
                    <a:lumMod val="50000"/>
                  </a:schemeClr>
                </a:solidFill>
              </a:rPr>
              <a:t>Lucifer – Cherub, cast down from heaven</a:t>
            </a:r>
          </a:p>
          <a:p>
            <a:pPr marL="344488" indent="-344488">
              <a:buFont typeface="Courier New" panose="02070309020205020404" pitchFamily="49" charset="0"/>
              <a:buChar char="o"/>
            </a:pPr>
            <a:r>
              <a:rPr lang="en-US" dirty="0">
                <a:solidFill>
                  <a:schemeClr val="bg1">
                    <a:lumMod val="50000"/>
                  </a:schemeClr>
                </a:solidFill>
              </a:rPr>
              <a:t>Satan – “Adversary/accuser,” tempter and destroyer of man</a:t>
            </a:r>
          </a:p>
          <a:p>
            <a:pPr marL="344488" indent="-344488">
              <a:buFont typeface="Courier New" panose="02070309020205020404" pitchFamily="49" charset="0"/>
              <a:buChar char="o"/>
            </a:pPr>
            <a:r>
              <a:rPr lang="en-US" dirty="0"/>
              <a:t>Devil – Slightly more common reference to Satan</a:t>
            </a:r>
          </a:p>
          <a:p>
            <a:pPr marL="801688" lvl="1" indent="-344488">
              <a:buFont typeface="Courier New" panose="02070309020205020404" pitchFamily="49" charset="0"/>
              <a:buChar char="o"/>
            </a:pPr>
            <a:r>
              <a:rPr lang="en-US" dirty="0"/>
              <a:t>61 times in 57 verses (56 times in 49 verses for Satan)</a:t>
            </a:r>
          </a:p>
          <a:p>
            <a:pPr marL="801688" lvl="1" indent="-344488">
              <a:buFont typeface="Courier New" panose="02070309020205020404" pitchFamily="49" charset="0"/>
              <a:buChar char="o"/>
            </a:pPr>
            <a:r>
              <a:rPr lang="en-US" dirty="0"/>
              <a:t>Evil and irredeemable (</a:t>
            </a:r>
            <a:r>
              <a:rPr lang="en-US" i="1" dirty="0">
                <a:solidFill>
                  <a:schemeClr val="accent1">
                    <a:lumMod val="50000"/>
                  </a:schemeClr>
                </a:solidFill>
              </a:rPr>
              <a:t>1 Pet 5:8</a:t>
            </a:r>
            <a:r>
              <a:rPr lang="en-US" dirty="0"/>
              <a:t>)</a:t>
            </a:r>
          </a:p>
          <a:p>
            <a:pPr marL="344488" indent="-344488">
              <a:buFont typeface="Courier New" panose="02070309020205020404" pitchFamily="49" charset="0"/>
              <a:buChar char="o"/>
            </a:pPr>
            <a:r>
              <a:rPr lang="en-US" dirty="0"/>
              <a:t>Demons – Satan’s army of fallen angels, his minions</a:t>
            </a:r>
          </a:p>
          <a:p>
            <a:pPr marL="801688" lvl="1" indent="-344488">
              <a:buFont typeface="Courier New" panose="02070309020205020404" pitchFamily="49" charset="0"/>
              <a:buChar char="o"/>
            </a:pPr>
            <a:r>
              <a:rPr lang="en-US" dirty="0"/>
              <a:t>Organized in hierarchical levels known as rulers, authorities, powers, and spiritual forces of evil (</a:t>
            </a:r>
            <a:r>
              <a:rPr lang="en-US" i="1" dirty="0">
                <a:solidFill>
                  <a:schemeClr val="accent1">
                    <a:lumMod val="50000"/>
                  </a:schemeClr>
                </a:solidFill>
              </a:rPr>
              <a:t>Eph 6:10-12</a:t>
            </a:r>
            <a:r>
              <a:rPr lang="en-US" dirty="0"/>
              <a:t>)</a:t>
            </a:r>
          </a:p>
          <a:p>
            <a:pPr marL="801688" lvl="1" indent="-344488">
              <a:buFont typeface="Courier New" panose="02070309020205020404" pitchFamily="49" charset="0"/>
              <a:buChar char="o"/>
            </a:pPr>
            <a:r>
              <a:rPr lang="en-US" dirty="0"/>
              <a:t>Likely have a grasp of our weaknesses</a:t>
            </a:r>
          </a:p>
          <a:p>
            <a:pPr marL="801688" lvl="1" indent="-344488">
              <a:buFont typeface="Courier New" panose="02070309020205020404" pitchFamily="49" charset="0"/>
              <a:buChar char="o"/>
            </a:pPr>
            <a:r>
              <a:rPr lang="en-US" dirty="0"/>
              <a:t>Live to deceive people into worshiping themselves (</a:t>
            </a:r>
            <a:r>
              <a:rPr lang="en-US" i="1" dirty="0">
                <a:solidFill>
                  <a:schemeClr val="accent1">
                    <a:lumMod val="50000"/>
                  </a:schemeClr>
                </a:solidFill>
              </a:rPr>
              <a:t>1 Cor 10:20-21</a:t>
            </a:r>
            <a:r>
              <a:rPr lang="en-US" dirty="0"/>
              <a:t>)</a:t>
            </a:r>
          </a:p>
        </p:txBody>
      </p:sp>
      <p:pic>
        <p:nvPicPr>
          <p:cNvPr id="5" name="Picture 4">
            <a:extLst>
              <a:ext uri="{FF2B5EF4-FFF2-40B4-BE49-F238E27FC236}">
                <a16:creationId xmlns:a16="http://schemas.microsoft.com/office/drawing/2014/main" id="{81E6A379-A1C3-B63A-9B29-FCA1F0A10EB3}"/>
              </a:ext>
            </a:extLst>
          </p:cNvPr>
          <p:cNvPicPr>
            <a:picLocks noChangeAspect="1"/>
          </p:cNvPicPr>
          <p:nvPr/>
        </p:nvPicPr>
        <p:blipFill>
          <a:blip r:embed="rId3"/>
          <a:stretch>
            <a:fillRect/>
          </a:stretch>
        </p:blipFill>
        <p:spPr>
          <a:xfrm>
            <a:off x="9677400" y="112511"/>
            <a:ext cx="2331000" cy="1520977"/>
          </a:xfrm>
          <a:prstGeom prst="rect">
            <a:avLst/>
          </a:prstGeom>
        </p:spPr>
      </p:pic>
    </p:spTree>
    <p:extLst>
      <p:ext uri="{BB962C8B-B14F-4D97-AF65-F5344CB8AC3E}">
        <p14:creationId xmlns:p14="http://schemas.microsoft.com/office/powerpoint/2010/main" val="572564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 calcmode="lin" valueType="num">
                                      <p:cBhvr additive="base">
                                        <p:cTn id="1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1" presetID="3" presetClass="emph" presetSubtype="2" fill="hold" nodeType="withEffect">
                                  <p:stCondLst>
                                    <p:cond delay="0"/>
                                  </p:stCondLst>
                                  <p:childTnLst>
                                    <p:animClr clrSpc="rgb" dir="cw">
                                      <p:cBhvr override="childStyle">
                                        <p:cTn id="22" dur="1000" fill="hold"/>
                                        <p:tgtEl>
                                          <p:spTgt spid="6">
                                            <p:txEl>
                                              <p:pRg st="2" end="2"/>
                                            </p:txEl>
                                          </p:spTgt>
                                        </p:tgtEl>
                                        <p:attrNameLst>
                                          <p:attrName>style.color</p:attrName>
                                        </p:attrNameLst>
                                      </p:cBhvr>
                                      <p:to>
                                        <a:srgbClr val="7F7F7F"/>
                                      </p:to>
                                    </p:animClr>
                                  </p:childTnLst>
                                </p:cTn>
                              </p:par>
                              <p:par>
                                <p:cTn id="23" presetID="3" presetClass="emph" presetSubtype="2" fill="hold" nodeType="withEffect">
                                  <p:stCondLst>
                                    <p:cond delay="0"/>
                                  </p:stCondLst>
                                  <p:childTnLst>
                                    <p:animClr clrSpc="rgb" dir="cw">
                                      <p:cBhvr override="childStyle">
                                        <p:cTn id="24" dur="1000" fill="hold"/>
                                        <p:tgtEl>
                                          <p:spTgt spid="6">
                                            <p:txEl>
                                              <p:pRg st="3" end="3"/>
                                            </p:txEl>
                                          </p:spTgt>
                                        </p:tgtEl>
                                        <p:attrNameLst>
                                          <p:attrName>style.color</p:attrName>
                                        </p:attrNameLst>
                                      </p:cBhvr>
                                      <p:to>
                                        <a:srgbClr val="7F7F7F"/>
                                      </p:to>
                                    </p:animClr>
                                  </p:childTnLst>
                                </p:cTn>
                              </p:par>
                              <p:par>
                                <p:cTn id="25" presetID="3" presetClass="emph" presetSubtype="2" fill="hold" nodeType="withEffect">
                                  <p:stCondLst>
                                    <p:cond delay="0"/>
                                  </p:stCondLst>
                                  <p:childTnLst>
                                    <p:animClr clrSpc="rgb" dir="cw">
                                      <p:cBhvr override="childStyle">
                                        <p:cTn id="26" dur="1000" fill="hold"/>
                                        <p:tgtEl>
                                          <p:spTgt spid="6">
                                            <p:txEl>
                                              <p:pRg st="4" end="4"/>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5093DD3D-4B9E-4EA4-A4C8-20389E9977AD}"/>
              </a:ext>
            </a:extLst>
          </p:cNvPr>
          <p:cNvSpPr>
            <a:spLocks noGrp="1"/>
          </p:cNvSpPr>
          <p:nvPr>
            <p:ph type="ctrTitle"/>
          </p:nvPr>
        </p:nvSpPr>
        <p:spPr>
          <a:xfrm>
            <a:off x="336000" y="261000"/>
            <a:ext cx="8960400" cy="1224000"/>
          </a:xfrm>
        </p:spPr>
        <p:txBody>
          <a:bodyPr/>
          <a:lstStyle/>
          <a:p>
            <a:r>
              <a:rPr lang="en-US" dirty="0"/>
              <a:t>What is Fear?</a:t>
            </a:r>
          </a:p>
        </p:txBody>
      </p:sp>
      <p:sp>
        <p:nvSpPr>
          <p:cNvPr id="6" name="Content Placeholder">
            <a:extLst>
              <a:ext uri="{FF2B5EF4-FFF2-40B4-BE49-F238E27FC236}">
                <a16:creationId xmlns:a16="http://schemas.microsoft.com/office/drawing/2014/main" id="{E39AB279-ED9D-4EF8-878A-34B9B797AF57}"/>
              </a:ext>
            </a:extLst>
          </p:cNvPr>
          <p:cNvSpPr>
            <a:spLocks noGrp="1"/>
          </p:cNvSpPr>
          <p:nvPr>
            <p:ph sz="quarter" idx="10"/>
          </p:nvPr>
        </p:nvSpPr>
        <p:spPr>
          <a:xfrm>
            <a:off x="336000" y="1752600"/>
            <a:ext cx="11398800" cy="3962400"/>
          </a:xfrm>
        </p:spPr>
        <p:txBody>
          <a:bodyPr>
            <a:noAutofit/>
          </a:bodyPr>
          <a:lstStyle/>
          <a:p>
            <a:pPr marL="344488" indent="-344488">
              <a:buFont typeface="Courier New" panose="02070309020205020404" pitchFamily="49" charset="0"/>
              <a:buChar char="o"/>
            </a:pPr>
            <a:r>
              <a:rPr lang="en-US" sz="3200" dirty="0"/>
              <a:t>Having a very unpleasant or disturbing feeling caused by the presence or imminence of danger, evil, or pain</a:t>
            </a:r>
          </a:p>
          <a:p>
            <a:pPr marL="344488" indent="-344488">
              <a:buFont typeface="Courier New" panose="02070309020205020404" pitchFamily="49" charset="0"/>
              <a:buChar char="o"/>
            </a:pPr>
            <a:r>
              <a:rPr lang="en-US" sz="3200" dirty="0"/>
              <a:t>To have profound reverence and awe, especially toward God</a:t>
            </a:r>
          </a:p>
          <a:p>
            <a:endParaRPr lang="en-US" sz="3200" dirty="0"/>
          </a:p>
          <a:p>
            <a:pPr algn="ctr"/>
            <a:r>
              <a:rPr lang="en-US" sz="3200" dirty="0">
                <a:solidFill>
                  <a:schemeClr val="accent1">
                    <a:lumMod val="50000"/>
                  </a:schemeClr>
                </a:solidFill>
                <a:latin typeface="Cambria" panose="02040503050406030204" pitchFamily="18" charset="0"/>
                <a:ea typeface="Cambria" panose="02040503050406030204" pitchFamily="18" charset="0"/>
              </a:rPr>
              <a:t>While traditionally considered a “negative” emotion, fear actually serves an important role in keeping us safe as it mobilizes us to cope with potential danger</a:t>
            </a:r>
          </a:p>
        </p:txBody>
      </p:sp>
      <p:pic>
        <p:nvPicPr>
          <p:cNvPr id="5" name="Picture 4">
            <a:extLst>
              <a:ext uri="{FF2B5EF4-FFF2-40B4-BE49-F238E27FC236}">
                <a16:creationId xmlns:a16="http://schemas.microsoft.com/office/drawing/2014/main" id="{81E6A379-A1C3-B63A-9B29-FCA1F0A10EB3}"/>
              </a:ext>
            </a:extLst>
          </p:cNvPr>
          <p:cNvPicPr>
            <a:picLocks noChangeAspect="1"/>
          </p:cNvPicPr>
          <p:nvPr/>
        </p:nvPicPr>
        <p:blipFill>
          <a:blip r:embed="rId3"/>
          <a:stretch>
            <a:fillRect/>
          </a:stretch>
        </p:blipFill>
        <p:spPr>
          <a:xfrm>
            <a:off x="9677400" y="112511"/>
            <a:ext cx="2331000" cy="1520977"/>
          </a:xfrm>
          <a:prstGeom prst="rect">
            <a:avLst/>
          </a:prstGeom>
        </p:spPr>
      </p:pic>
      <p:sp>
        <p:nvSpPr>
          <p:cNvPr id="2" name="Deck description Background Rectangle" descr="Background color for the &quot;about the deck&quot; sections" title="background rectangle">
            <a:extLst>
              <a:ext uri="{FF2B5EF4-FFF2-40B4-BE49-F238E27FC236}">
                <a16:creationId xmlns:a16="http://schemas.microsoft.com/office/drawing/2014/main" id="{9EB5EEF6-3323-CE87-395B-6B212A6B614A}"/>
              </a:ext>
            </a:extLst>
          </p:cNvPr>
          <p:cNvSpPr/>
          <p:nvPr/>
        </p:nvSpPr>
        <p:spPr>
          <a:xfrm>
            <a:off x="0" y="6019800"/>
            <a:ext cx="12157044" cy="838200"/>
          </a:xfrm>
          <a:prstGeom prst="rect">
            <a:avLst/>
          </a:prstGeom>
          <a:solidFill>
            <a:schemeClr val="accent6">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aramond"/>
                <a:ea typeface="Verdana" panose="020B0604030504040204" pitchFamily="34" charset="0"/>
                <a:cs typeface="Verdana" panose="020B0604030504040204" pitchFamily="34" charset="0"/>
              </a:rPr>
              <a:t>Q:  Should we be terrified of Satan?  And what power does he have over us?</a:t>
            </a:r>
          </a:p>
        </p:txBody>
      </p:sp>
    </p:spTree>
    <p:extLst>
      <p:ext uri="{BB962C8B-B14F-4D97-AF65-F5344CB8AC3E}">
        <p14:creationId xmlns:p14="http://schemas.microsoft.com/office/powerpoint/2010/main" val="80675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5093DD3D-4B9E-4EA4-A4C8-20389E9977AD}"/>
              </a:ext>
            </a:extLst>
          </p:cNvPr>
          <p:cNvSpPr>
            <a:spLocks noGrp="1"/>
          </p:cNvSpPr>
          <p:nvPr>
            <p:ph type="ctrTitle"/>
          </p:nvPr>
        </p:nvSpPr>
        <p:spPr>
          <a:xfrm>
            <a:off x="336000" y="261000"/>
            <a:ext cx="8960400" cy="1224000"/>
          </a:xfrm>
        </p:spPr>
        <p:txBody>
          <a:bodyPr/>
          <a:lstStyle/>
          <a:p>
            <a:r>
              <a:rPr lang="en-US" dirty="0"/>
              <a:t>Devil’s Limitations</a:t>
            </a:r>
          </a:p>
        </p:txBody>
      </p:sp>
      <p:sp>
        <p:nvSpPr>
          <p:cNvPr id="6" name="Content Placeholder">
            <a:extLst>
              <a:ext uri="{FF2B5EF4-FFF2-40B4-BE49-F238E27FC236}">
                <a16:creationId xmlns:a16="http://schemas.microsoft.com/office/drawing/2014/main" id="{E39AB279-ED9D-4EF8-878A-34B9B797AF57}"/>
              </a:ext>
            </a:extLst>
          </p:cNvPr>
          <p:cNvSpPr>
            <a:spLocks noGrp="1"/>
          </p:cNvSpPr>
          <p:nvPr>
            <p:ph sz="quarter" idx="10"/>
          </p:nvPr>
        </p:nvSpPr>
        <p:spPr>
          <a:xfrm>
            <a:off x="336000" y="1676400"/>
            <a:ext cx="11475000" cy="4724400"/>
          </a:xfrm>
        </p:spPr>
        <p:txBody>
          <a:bodyPr/>
          <a:lstStyle/>
          <a:p>
            <a:pPr marL="344488" indent="-344488">
              <a:buFont typeface="Courier New" panose="02070309020205020404" pitchFamily="49" charset="0"/>
              <a:buChar char="o"/>
            </a:pPr>
            <a:r>
              <a:rPr lang="en-US" dirty="0"/>
              <a:t>He is a created being</a:t>
            </a:r>
          </a:p>
          <a:p>
            <a:pPr marL="801688" lvl="1" indent="-344488">
              <a:buFont typeface="Courier New" panose="02070309020205020404" pitchFamily="49" charset="0"/>
              <a:buChar char="o"/>
            </a:pPr>
            <a:r>
              <a:rPr lang="en-US" dirty="0"/>
              <a:t>Depends on God for his existence and survival</a:t>
            </a:r>
          </a:p>
          <a:p>
            <a:pPr marL="344488" indent="-344488">
              <a:buFont typeface="Courier New" panose="02070309020205020404" pitchFamily="49" charset="0"/>
              <a:buChar char="o"/>
            </a:pPr>
            <a:r>
              <a:rPr lang="en-US" dirty="0"/>
              <a:t>Nowhere in Scripture indicates he has any sort of omnipresence</a:t>
            </a:r>
          </a:p>
          <a:p>
            <a:pPr marL="801688" lvl="1" indent="-344488">
              <a:buFont typeface="Courier New" panose="02070309020205020404" pitchFamily="49" charset="0"/>
              <a:buChar char="o"/>
            </a:pPr>
            <a:r>
              <a:rPr lang="en-US" dirty="0"/>
              <a:t>Can’t be everywhere at once (e.g., </a:t>
            </a:r>
            <a:r>
              <a:rPr lang="en-US" i="1" dirty="0">
                <a:solidFill>
                  <a:schemeClr val="accent1">
                    <a:lumMod val="50000"/>
                  </a:schemeClr>
                </a:solidFill>
              </a:rPr>
              <a:t>Job 1:7</a:t>
            </a:r>
            <a:r>
              <a:rPr lang="en-US" dirty="0"/>
              <a:t>)</a:t>
            </a:r>
          </a:p>
          <a:p>
            <a:pPr marL="344488" indent="-344488">
              <a:buFont typeface="Courier New" panose="02070309020205020404" pitchFamily="49" charset="0"/>
              <a:buChar char="o"/>
            </a:pPr>
            <a:r>
              <a:rPr lang="en-US" dirty="0"/>
              <a:t>Can’t read our minds—that power rests with God</a:t>
            </a:r>
          </a:p>
          <a:p>
            <a:pPr marL="344488" indent="-344488">
              <a:buFont typeface="Courier New" panose="02070309020205020404" pitchFamily="49" charset="0"/>
              <a:buChar char="o"/>
            </a:pPr>
            <a:r>
              <a:rPr lang="en-US" dirty="0"/>
              <a:t>Not all-knowing: Satan is an observer</a:t>
            </a:r>
          </a:p>
          <a:p>
            <a:pPr marL="344488" indent="-344488">
              <a:buFont typeface="Courier New" panose="02070309020205020404" pitchFamily="49" charset="0"/>
              <a:buChar char="o"/>
            </a:pPr>
            <a:r>
              <a:rPr lang="en-US" dirty="0"/>
              <a:t>Been operating his way for thousands of years</a:t>
            </a:r>
          </a:p>
          <a:p>
            <a:pPr marL="801688" lvl="1" indent="-344488">
              <a:buFont typeface="Courier New" panose="02070309020205020404" pitchFamily="49" charset="0"/>
              <a:buChar char="o"/>
            </a:pPr>
            <a:r>
              <a:rPr lang="en-US" dirty="0"/>
              <a:t>Humans are predictable; we fall into the same traps</a:t>
            </a:r>
          </a:p>
          <a:p>
            <a:pPr marL="344488" indent="-344488">
              <a:buFont typeface="Courier New" panose="02070309020205020404" pitchFamily="49" charset="0"/>
              <a:buChar char="o"/>
            </a:pPr>
            <a:endParaRPr lang="en-US" dirty="0"/>
          </a:p>
        </p:txBody>
      </p:sp>
      <p:pic>
        <p:nvPicPr>
          <p:cNvPr id="5" name="Picture 4">
            <a:extLst>
              <a:ext uri="{FF2B5EF4-FFF2-40B4-BE49-F238E27FC236}">
                <a16:creationId xmlns:a16="http://schemas.microsoft.com/office/drawing/2014/main" id="{81E6A379-A1C3-B63A-9B29-FCA1F0A10EB3}"/>
              </a:ext>
            </a:extLst>
          </p:cNvPr>
          <p:cNvPicPr>
            <a:picLocks noChangeAspect="1"/>
          </p:cNvPicPr>
          <p:nvPr/>
        </p:nvPicPr>
        <p:blipFill>
          <a:blip r:embed="rId3"/>
          <a:stretch>
            <a:fillRect/>
          </a:stretch>
        </p:blipFill>
        <p:spPr>
          <a:xfrm>
            <a:off x="9677400" y="112511"/>
            <a:ext cx="2331000" cy="1520977"/>
          </a:xfrm>
          <a:prstGeom prst="rect">
            <a:avLst/>
          </a:prstGeom>
        </p:spPr>
      </p:pic>
      <p:sp>
        <p:nvSpPr>
          <p:cNvPr id="2" name="Rectangle: Rounded Corners 1">
            <a:extLst>
              <a:ext uri="{FF2B5EF4-FFF2-40B4-BE49-F238E27FC236}">
                <a16:creationId xmlns:a16="http://schemas.microsoft.com/office/drawing/2014/main" id="{0D9BA265-F847-0D3E-5054-02FF032C2BC9}"/>
              </a:ext>
            </a:extLst>
          </p:cNvPr>
          <p:cNvSpPr/>
          <p:nvPr/>
        </p:nvSpPr>
        <p:spPr>
          <a:xfrm>
            <a:off x="381000" y="1824888"/>
            <a:ext cx="11353800" cy="22899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latin typeface="Calibri" panose="020F0502020204030204" pitchFamily="34" charset="0"/>
                <a:ea typeface="Calibri" panose="020F0502020204030204" pitchFamily="34" charset="0"/>
                <a:cs typeface="Times New Roman" panose="02020603050405020304" pitchFamily="18" charset="0"/>
              </a:rPr>
              <a:t>“There are two equal and opposite errors into which our race can fall about the devils.  One is to disbelieve in their existence.  The other is to believe, and to feel an excessive and unhealthy interest in them.  They themselves are equally pleasured by both errors and hail a materialist or a magician with the same delight.” — C.S. Lewis, </a:t>
            </a:r>
            <a:r>
              <a:rPr lang="en-US" sz="2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The Screwtape Letters</a:t>
            </a:r>
            <a:endParaRPr lang="en-US" sz="2800" dirty="0"/>
          </a:p>
        </p:txBody>
      </p:sp>
    </p:spTree>
    <p:extLst>
      <p:ext uri="{BB962C8B-B14F-4D97-AF65-F5344CB8AC3E}">
        <p14:creationId xmlns:p14="http://schemas.microsoft.com/office/powerpoint/2010/main" val="3190142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a:extLst>
              <a:ext uri="{FF2B5EF4-FFF2-40B4-BE49-F238E27FC236}">
                <a16:creationId xmlns:a16="http://schemas.microsoft.com/office/drawing/2014/main" id="{E39AB279-ED9D-4EF8-878A-34B9B797AF57}"/>
              </a:ext>
            </a:extLst>
          </p:cNvPr>
          <p:cNvSpPr>
            <a:spLocks noGrp="1"/>
          </p:cNvSpPr>
          <p:nvPr>
            <p:ph sz="quarter" idx="10"/>
          </p:nvPr>
        </p:nvSpPr>
        <p:spPr>
          <a:xfrm>
            <a:off x="336000" y="1676400"/>
            <a:ext cx="11475000" cy="4724400"/>
          </a:xfrm>
        </p:spPr>
        <p:txBody>
          <a:bodyPr>
            <a:normAutofit/>
          </a:bodyPr>
          <a:lstStyle/>
          <a:p>
            <a:pPr marL="344488" indent="-344488">
              <a:buFont typeface="Courier New" panose="02070309020205020404" pitchFamily="49" charset="0"/>
              <a:buChar char="o"/>
            </a:pPr>
            <a:r>
              <a:rPr lang="en-US" dirty="0"/>
              <a:t>His nature is falsehood. He only speaks the truth to deceive.</a:t>
            </a:r>
          </a:p>
          <a:p>
            <a:pPr marL="801688" lvl="1" indent="-344488">
              <a:buFont typeface="Courier New" panose="02070309020205020404" pitchFamily="49" charset="0"/>
              <a:buChar char="o"/>
            </a:pPr>
            <a:r>
              <a:rPr lang="en-US" dirty="0"/>
              <a:t>Father of lies (</a:t>
            </a:r>
            <a:r>
              <a:rPr lang="en-US" i="1" dirty="0">
                <a:solidFill>
                  <a:schemeClr val="accent1">
                    <a:lumMod val="50000"/>
                  </a:schemeClr>
                </a:solidFill>
              </a:rPr>
              <a:t>John 8:44</a:t>
            </a:r>
            <a:r>
              <a:rPr lang="en-US" dirty="0"/>
              <a:t>)</a:t>
            </a:r>
          </a:p>
          <a:p>
            <a:pPr marL="801688" lvl="1" indent="-344488">
              <a:buFont typeface="Courier New" panose="02070309020205020404" pitchFamily="49" charset="0"/>
              <a:buChar char="o"/>
            </a:pPr>
            <a:r>
              <a:rPr lang="en-US" dirty="0"/>
              <a:t>Opposes the truth reaching and converting people (</a:t>
            </a:r>
            <a:r>
              <a:rPr lang="en-US" i="1" dirty="0">
                <a:solidFill>
                  <a:schemeClr val="accent1">
                    <a:lumMod val="50000"/>
                  </a:schemeClr>
                </a:solidFill>
              </a:rPr>
              <a:t>Acts 13:8-10</a:t>
            </a:r>
            <a:r>
              <a:rPr lang="en-US" dirty="0"/>
              <a:t>)</a:t>
            </a:r>
          </a:p>
          <a:p>
            <a:pPr marL="344488" indent="-344488">
              <a:buFont typeface="Courier New" panose="02070309020205020404" pitchFamily="49" charset="0"/>
              <a:buChar char="o"/>
            </a:pPr>
            <a:r>
              <a:rPr lang="en-US" dirty="0"/>
              <a:t>He attacks faith to destroy believers (</a:t>
            </a:r>
            <a:r>
              <a:rPr lang="en-US" i="1" dirty="0">
                <a:solidFill>
                  <a:schemeClr val="accent1">
                    <a:lumMod val="50000"/>
                  </a:schemeClr>
                </a:solidFill>
              </a:rPr>
              <a:t>2 Cor 11:3</a:t>
            </a:r>
            <a:r>
              <a:rPr lang="en-US" dirty="0"/>
              <a:t>)</a:t>
            </a:r>
          </a:p>
          <a:p>
            <a:pPr marL="344488" indent="-344488">
              <a:buFont typeface="Courier New" panose="02070309020205020404" pitchFamily="49" charset="0"/>
              <a:buChar char="o"/>
            </a:pPr>
            <a:r>
              <a:rPr lang="en-US" dirty="0"/>
              <a:t>Dissension over doctrine and causes rifts (</a:t>
            </a:r>
            <a:r>
              <a:rPr lang="en-US" i="1" dirty="0">
                <a:solidFill>
                  <a:schemeClr val="accent1">
                    <a:lumMod val="50000"/>
                  </a:schemeClr>
                </a:solidFill>
              </a:rPr>
              <a:t>Rom 16:17-20</a:t>
            </a:r>
            <a:r>
              <a:rPr lang="en-US" dirty="0"/>
              <a:t>)</a:t>
            </a:r>
          </a:p>
          <a:p>
            <a:pPr marL="344488" indent="-344488">
              <a:buFont typeface="Courier New" panose="02070309020205020404" pitchFamily="49" charset="0"/>
              <a:buChar char="o"/>
            </a:pPr>
            <a:r>
              <a:rPr lang="en-US" dirty="0"/>
              <a:t>He initiates doubt in our minds</a:t>
            </a:r>
          </a:p>
          <a:p>
            <a:pPr marL="801688" lvl="1" indent="-344488">
              <a:buFont typeface="Courier New" panose="02070309020205020404" pitchFamily="49" charset="0"/>
              <a:buChar char="o"/>
            </a:pPr>
            <a:r>
              <a:rPr lang="en-US" dirty="0"/>
              <a:t>Doubt God’s goodness</a:t>
            </a:r>
          </a:p>
          <a:p>
            <a:pPr marL="801688" lvl="1" indent="-344488">
              <a:buFont typeface="Courier New" panose="02070309020205020404" pitchFamily="49" charset="0"/>
              <a:buChar char="o"/>
            </a:pPr>
            <a:r>
              <a:rPr lang="en-US" dirty="0"/>
              <a:t>Doubt God’s word</a:t>
            </a:r>
          </a:p>
          <a:p>
            <a:pPr marL="801688" lvl="1" indent="-344488">
              <a:buFont typeface="Courier New" panose="02070309020205020404" pitchFamily="49" charset="0"/>
              <a:buChar char="o"/>
            </a:pPr>
            <a:r>
              <a:rPr lang="en-US" dirty="0"/>
              <a:t>Doubt God’s will</a:t>
            </a:r>
          </a:p>
        </p:txBody>
      </p:sp>
      <p:sp>
        <p:nvSpPr>
          <p:cNvPr id="3" name="Slide Title">
            <a:extLst>
              <a:ext uri="{FF2B5EF4-FFF2-40B4-BE49-F238E27FC236}">
                <a16:creationId xmlns:a16="http://schemas.microsoft.com/office/drawing/2014/main" id="{5093DD3D-4B9E-4EA4-A4C8-20389E9977AD}"/>
              </a:ext>
            </a:extLst>
          </p:cNvPr>
          <p:cNvSpPr>
            <a:spLocks noGrp="1"/>
          </p:cNvSpPr>
          <p:nvPr>
            <p:ph type="ctrTitle"/>
          </p:nvPr>
        </p:nvSpPr>
        <p:spPr>
          <a:xfrm>
            <a:off x="336000" y="261000"/>
            <a:ext cx="9341400" cy="1224000"/>
          </a:xfrm>
        </p:spPr>
        <p:txBody>
          <a:bodyPr/>
          <a:lstStyle/>
          <a:p>
            <a:r>
              <a:rPr lang="en-US" dirty="0">
                <a:ea typeface="Calibri" panose="020F0502020204030204" pitchFamily="34" charset="0"/>
                <a:cs typeface="Times New Roman" panose="02020603050405020304" pitchFamily="18" charset="0"/>
              </a:rPr>
              <a:t>Satan’s Goal and Tactics</a:t>
            </a:r>
            <a:endParaRPr lang="en-US" dirty="0"/>
          </a:p>
        </p:txBody>
      </p:sp>
      <p:pic>
        <p:nvPicPr>
          <p:cNvPr id="5" name="Picture 4">
            <a:extLst>
              <a:ext uri="{FF2B5EF4-FFF2-40B4-BE49-F238E27FC236}">
                <a16:creationId xmlns:a16="http://schemas.microsoft.com/office/drawing/2014/main" id="{81E6A379-A1C3-B63A-9B29-FCA1F0A10EB3}"/>
              </a:ext>
            </a:extLst>
          </p:cNvPr>
          <p:cNvPicPr>
            <a:picLocks noChangeAspect="1"/>
          </p:cNvPicPr>
          <p:nvPr/>
        </p:nvPicPr>
        <p:blipFill>
          <a:blip r:embed="rId3"/>
          <a:stretch>
            <a:fillRect/>
          </a:stretch>
        </p:blipFill>
        <p:spPr>
          <a:xfrm>
            <a:off x="9677400" y="112511"/>
            <a:ext cx="2331000" cy="1520977"/>
          </a:xfrm>
          <a:prstGeom prst="rect">
            <a:avLst/>
          </a:prstGeom>
        </p:spPr>
      </p:pic>
    </p:spTree>
    <p:extLst>
      <p:ext uri="{BB962C8B-B14F-4D97-AF65-F5344CB8AC3E}">
        <p14:creationId xmlns:p14="http://schemas.microsoft.com/office/powerpoint/2010/main" val="2536695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4AFB171C-88B3-4B24-9015-55F44DDF4C6C}"/>
              </a:ext>
            </a:extLst>
          </p:cNvPr>
          <p:cNvSpPr>
            <a:spLocks noGrp="1"/>
          </p:cNvSpPr>
          <p:nvPr>
            <p:ph type="ctrTitle"/>
          </p:nvPr>
        </p:nvSpPr>
        <p:spPr/>
        <p:txBody>
          <a:bodyPr/>
          <a:lstStyle/>
          <a:p>
            <a:r>
              <a:rPr lang="en-US" dirty="0"/>
              <a:t>Avoid the Devil’s Schemes</a:t>
            </a:r>
          </a:p>
        </p:txBody>
      </p:sp>
      <p:sp>
        <p:nvSpPr>
          <p:cNvPr id="8" name="Content Placeholder 1">
            <a:extLst>
              <a:ext uri="{FF2B5EF4-FFF2-40B4-BE49-F238E27FC236}">
                <a16:creationId xmlns:a16="http://schemas.microsoft.com/office/drawing/2014/main" id="{FB736C23-35C7-43F5-BA6F-C92830B43B1E}"/>
              </a:ext>
            </a:extLst>
          </p:cNvPr>
          <p:cNvSpPr>
            <a:spLocks noGrp="1"/>
          </p:cNvSpPr>
          <p:nvPr>
            <p:ph sz="quarter" idx="11"/>
          </p:nvPr>
        </p:nvSpPr>
        <p:spPr>
          <a:xfrm>
            <a:off x="336000" y="1628775"/>
            <a:ext cx="11475000" cy="4535488"/>
          </a:xfrm>
        </p:spPr>
        <p:txBody>
          <a:bodyPr/>
          <a:lstStyle/>
          <a:p>
            <a:pPr marL="457200" indent="-457200">
              <a:buFont typeface="Courier New" panose="02070309020205020404" pitchFamily="49" charset="0"/>
              <a:buChar char="o"/>
            </a:pPr>
            <a:r>
              <a:rPr lang="en-US" dirty="0"/>
              <a:t>Know God’s Word</a:t>
            </a:r>
          </a:p>
          <a:p>
            <a:pPr marL="457200" indent="-457200">
              <a:buFont typeface="Courier New" panose="02070309020205020404" pitchFamily="49" charset="0"/>
              <a:buChar char="o"/>
            </a:pPr>
            <a:r>
              <a:rPr lang="en-US" dirty="0"/>
              <a:t>Focus on God’s limitless power, not the Devil’s limited power</a:t>
            </a:r>
          </a:p>
          <a:p>
            <a:pPr marL="457200" indent="-457200">
              <a:buFont typeface="Courier New" panose="02070309020205020404" pitchFamily="49" charset="0"/>
              <a:buChar char="o"/>
            </a:pPr>
            <a:r>
              <a:rPr lang="en-US" dirty="0"/>
              <a:t>Pray for spiritual discernment</a:t>
            </a:r>
          </a:p>
          <a:p>
            <a:pPr marL="457200" indent="-457200">
              <a:buFont typeface="Courier New" panose="02070309020205020404" pitchFamily="49" charset="0"/>
              <a:buChar char="o"/>
            </a:pPr>
            <a:r>
              <a:rPr lang="en-US" dirty="0"/>
              <a:t>Stand firm in God’s goodness</a:t>
            </a:r>
          </a:p>
          <a:p>
            <a:pPr marL="457200" indent="-457200">
              <a:buFont typeface="Courier New" panose="02070309020205020404" pitchFamily="49" charset="0"/>
              <a:buChar char="o"/>
            </a:pPr>
            <a:r>
              <a:rPr lang="en-US" dirty="0"/>
              <a:t>Find full satisfaction in Jesus</a:t>
            </a:r>
          </a:p>
          <a:p>
            <a:pPr marL="457200" indent="-457200">
              <a:buFont typeface="Courier New" panose="02070309020205020404" pitchFamily="49" charset="0"/>
              <a:buChar char="o"/>
            </a:pPr>
            <a:r>
              <a:rPr lang="en-US" dirty="0"/>
              <a:t>Be alert and have a sober mind</a:t>
            </a:r>
          </a:p>
          <a:p>
            <a:pPr marL="457200" indent="-457200">
              <a:buFont typeface="Courier New" panose="02070309020205020404" pitchFamily="49" charset="0"/>
              <a:buChar char="o"/>
            </a:pPr>
            <a:r>
              <a:rPr lang="en-US" dirty="0"/>
              <a:t>Remain in community</a:t>
            </a:r>
          </a:p>
        </p:txBody>
      </p:sp>
      <p:pic>
        <p:nvPicPr>
          <p:cNvPr id="5" name="Picture 4">
            <a:extLst>
              <a:ext uri="{FF2B5EF4-FFF2-40B4-BE49-F238E27FC236}">
                <a16:creationId xmlns:a16="http://schemas.microsoft.com/office/drawing/2014/main" id="{05A48A11-493C-4EAA-E2B7-5FBEAB0290DC}"/>
              </a:ext>
            </a:extLst>
          </p:cNvPr>
          <p:cNvPicPr>
            <a:picLocks noChangeAspect="1"/>
          </p:cNvPicPr>
          <p:nvPr/>
        </p:nvPicPr>
        <p:blipFill>
          <a:blip r:embed="rId3"/>
          <a:stretch>
            <a:fillRect/>
          </a:stretch>
        </p:blipFill>
        <p:spPr>
          <a:xfrm>
            <a:off x="9677400" y="112511"/>
            <a:ext cx="2331000" cy="1520977"/>
          </a:xfrm>
          <a:prstGeom prst="rect">
            <a:avLst/>
          </a:prstGeom>
        </p:spPr>
      </p:pic>
    </p:spTree>
    <p:extLst>
      <p:ext uri="{BB962C8B-B14F-4D97-AF65-F5344CB8AC3E}">
        <p14:creationId xmlns:p14="http://schemas.microsoft.com/office/powerpoint/2010/main" val="29518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666699"/>
      </a:hlink>
      <a:folHlink>
        <a:srgbClr val="666699"/>
      </a:folHlink>
    </a:clrScheme>
    <a:fontScheme name="Dino PPT">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074_School report presentation with dinosaur models_AAS_v3" id="{2E2DFC83-FE44-43DC-854E-F7E09DAA4285}" vid="{47F7BBDC-F340-4591-99D2-80DC27F95C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F1DA9-C4BD-4FEF-81B4-3721061C3FA2}">
  <ds:schemaRefs>
    <ds:schemaRef ds:uri="http://schemas.microsoft.com/sharepoint/v3/contenttype/forms"/>
  </ds:schemaRefs>
</ds:datastoreItem>
</file>

<file path=customXml/itemProps2.xml><?xml version="1.0" encoding="utf-8"?>
<ds:datastoreItem xmlns:ds="http://schemas.openxmlformats.org/officeDocument/2006/customXml" ds:itemID="{E245F46C-101D-473C-80D5-E5F60B82972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FB8F51E-7DFC-4615-95A0-D04EAED04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 report presentation with dinosaur models</Template>
  <TotalTime>4672</TotalTime>
  <Words>722</Words>
  <Application>Microsoft Office PowerPoint</Application>
  <PresentationFormat>Widescreen</PresentationFormat>
  <Paragraphs>76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Cambria</vt:lpstr>
      <vt:lpstr>Courier New</vt:lpstr>
      <vt:lpstr>Garamond</vt:lpstr>
      <vt:lpstr>Gill Sans MT</vt:lpstr>
      <vt:lpstr>Office Theme</vt:lpstr>
      <vt:lpstr>Fear the Serpent?</vt:lpstr>
      <vt:lpstr>PowerPoint Presentation</vt:lpstr>
      <vt:lpstr>What/Who is the Serpent?</vt:lpstr>
      <vt:lpstr>What/Who is the Serpent?</vt:lpstr>
      <vt:lpstr>What/Who is the Serpent?</vt:lpstr>
      <vt:lpstr>What is Fear?</vt:lpstr>
      <vt:lpstr>Devil’s Limitations</vt:lpstr>
      <vt:lpstr>Satan’s Goal and Tactics</vt:lpstr>
      <vt:lpstr>Avoid the Devil’s Schemes</vt:lpstr>
      <vt:lpstr>Fear the Serpent?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the Serpent?</dc:title>
  <dc:creator>Jim Lees</dc:creator>
  <cp:lastModifiedBy>Jim Lees</cp:lastModifiedBy>
  <cp:revision>10</cp:revision>
  <dcterms:created xsi:type="dcterms:W3CDTF">2022-11-22T23:41:09Z</dcterms:created>
  <dcterms:modified xsi:type="dcterms:W3CDTF">2022-11-26T20:19:39Z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