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65199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320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339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0894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919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137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6132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4556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24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55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0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31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ransition spd="slow">
    <p:wipe/>
  </p:transition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 w="38100">
            <a:solidFill>
              <a:schemeClr val="accent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004" y="1603432"/>
            <a:ext cx="4705989" cy="2296149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dirty="0"/>
              <a:t>Wisdom </a:t>
            </a:r>
            <a:br>
              <a:rPr lang="en-US" sz="5300" dirty="0"/>
            </a:br>
            <a:r>
              <a:rPr lang="en-US" sz="3100" dirty="0"/>
              <a:t>was with </a:t>
            </a:r>
            <a:r>
              <a:rPr lang="en-US" sz="5300" dirty="0"/>
              <a:t>god </a:t>
            </a:r>
            <a:br>
              <a:rPr lang="en-US" sz="5300" dirty="0"/>
            </a:br>
            <a:r>
              <a:rPr lang="en-US" sz="3600" dirty="0"/>
              <a:t>at </a:t>
            </a:r>
            <a:r>
              <a:rPr lang="en-US" sz="5300" dirty="0"/>
              <a:t>Creation!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45716"/>
            <a:ext cx="3352800" cy="128487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j-lt"/>
              </a:rPr>
              <a:t>Proverbs 8-9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916006-98BA-4AF6-94C9-CAD904B6D8C8}"/>
              </a:ext>
            </a:extLst>
          </p:cNvPr>
          <p:cNvSpPr/>
          <p:nvPr/>
        </p:nvSpPr>
        <p:spPr>
          <a:xfrm>
            <a:off x="5582907" y="2322524"/>
            <a:ext cx="6049818" cy="3595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Continuing Fatherly Wisdom: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(Proverbs 1-9)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(8:1-11) Wisdom is For ALL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(8:12-21) Wisdom Has Blessings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(8:22-36) Wisdom at The Creation 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Choose: 	(9:1-12</a:t>
            </a: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Wisdom’s Wine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	(9:13-18) Folly’s Feast</a:t>
            </a:r>
          </a:p>
        </p:txBody>
      </p:sp>
    </p:spTree>
    <p:extLst>
      <p:ext uri="{BB962C8B-B14F-4D97-AF65-F5344CB8AC3E}">
        <p14:creationId xmlns:p14="http://schemas.microsoft.com/office/powerpoint/2010/main" val="2995813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78" y="53265"/>
            <a:ext cx="12296356" cy="1115781"/>
          </a:xfrm>
        </p:spPr>
        <p:txBody>
          <a:bodyPr anchor="t">
            <a:normAutofit/>
          </a:bodyPr>
          <a:lstStyle/>
          <a:p>
            <a:pPr algn="ctr"/>
            <a:r>
              <a:rPr lang="en-US" sz="6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At Creation! </a:t>
            </a:r>
            <a:r>
              <a:rPr lang="en-US" sz="6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 8-9)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1" y="1003174"/>
            <a:ext cx="11363416" cy="5801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Woman Wisdom Is For ALL [8:1-11]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0" dirty="0"/>
              <a:t>	The value of godly wisdom is prominent in public places.  </a:t>
            </a:r>
            <a:br>
              <a:rPr lang="en-US" sz="3200" b="0" dirty="0"/>
            </a:br>
            <a:r>
              <a:rPr lang="en-US" sz="3200" b="0" dirty="0"/>
              <a:t>	Every person can choose to enjoy the value of wisdom.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Wisdom’s Blessings [8:12-21]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0" dirty="0"/>
              <a:t>	God hates pride, arrogance, &amp; perverse speech. </a:t>
            </a:r>
            <a:br>
              <a:rPr lang="en-US" sz="3200" b="0" dirty="0"/>
            </a:br>
            <a:r>
              <a:rPr lang="en-US" sz="3200" b="0" dirty="0"/>
              <a:t>	King Solomon humbly asked for wisdom from God.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0" dirty="0"/>
              <a:t>	Kings &amp; commoners will benefit from seeking wisdom.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Wisdom Was With God at Creation [8:22-36]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Choose: Wisdom’s Wine [9:1-12] OR Folly’s Feast [9:13-18]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5C6135-44BF-4115-9269-EC4E30E8D769}"/>
              </a:ext>
            </a:extLst>
          </p:cNvPr>
          <p:cNvSpPr/>
          <p:nvPr/>
        </p:nvSpPr>
        <p:spPr>
          <a:xfrm>
            <a:off x="563880" y="3770328"/>
            <a:ext cx="11064240" cy="2672179"/>
          </a:xfrm>
          <a:prstGeom prst="roundRect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 &amp; sex are major temptations, but so also is ‘honor.’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‘Honor’ desires respect, fame, or power.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If we’ve been given honor, we must use it carefully.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“Nothing touches us more profoundly for good or evil than power.”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-Richard Foster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Money, Sex, &amp; Power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0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78" y="53265"/>
            <a:ext cx="12296356" cy="1115781"/>
          </a:xfrm>
        </p:spPr>
        <p:txBody>
          <a:bodyPr anchor="t">
            <a:normAutofit/>
          </a:bodyPr>
          <a:lstStyle/>
          <a:p>
            <a:pPr algn="ctr"/>
            <a:r>
              <a:rPr lang="en-US" sz="6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At Creation! </a:t>
            </a:r>
            <a:r>
              <a:rPr lang="en-US" sz="6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 8-9)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1" y="1003174"/>
            <a:ext cx="11363416" cy="5801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Woman Wisdom Has Blessings For ALL [8:1-21]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Wisdom Was With God at Creation [8:22-36]</a:t>
            </a:r>
            <a:endParaRPr lang="en-US" sz="4800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b="0" dirty="0">
                <a:latin typeface="+mj-lt"/>
              </a:rPr>
              <a:t>	Wisdom is older than dust &amp; used dust to create us. </a:t>
            </a:r>
            <a:br>
              <a:rPr lang="en-US" sz="4400" b="0" dirty="0">
                <a:latin typeface="+mj-lt"/>
              </a:rPr>
            </a:br>
            <a:r>
              <a:rPr lang="en-US" sz="4400" b="0" dirty="0">
                <a:latin typeface="+mj-lt"/>
              </a:rPr>
              <a:t>	Imagine the ability to “sit in” on creation!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b="0" dirty="0">
                <a:latin typeface="+mj-lt"/>
              </a:rPr>
              <a:t>	We’re fools to wander from wisdom’s principles.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b="0" dirty="0">
                <a:latin typeface="+mj-lt"/>
              </a:rPr>
              <a:t>		Finding wisdom gives life, failure leads to death.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b="0" dirty="0">
                <a:latin typeface="+mj-lt"/>
              </a:rPr>
              <a:t>	This is the admonition of </a:t>
            </a:r>
            <a:r>
              <a:rPr lang="en-US" sz="4400" dirty="0">
                <a:latin typeface="+mj-lt"/>
              </a:rPr>
              <a:t>Isaiah</a:t>
            </a:r>
            <a:r>
              <a:rPr lang="en-US" sz="4400" b="0" dirty="0">
                <a:latin typeface="+mj-lt"/>
              </a:rPr>
              <a:t> to Israel </a:t>
            </a:r>
            <a:r>
              <a:rPr lang="en-US" sz="4400" dirty="0">
                <a:latin typeface="+mj-lt"/>
              </a:rPr>
              <a:t>[40:9-31]</a:t>
            </a:r>
            <a:r>
              <a:rPr lang="en-US" sz="4400" b="0" dirty="0">
                <a:latin typeface="+mj-lt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Choose: Wisdom’s Wine [9:1-12] OR Folly’s Feast [9:13-18]</a:t>
            </a:r>
          </a:p>
        </p:txBody>
      </p:sp>
    </p:spTree>
    <p:extLst>
      <p:ext uri="{BB962C8B-B14F-4D97-AF65-F5344CB8AC3E}">
        <p14:creationId xmlns:p14="http://schemas.microsoft.com/office/powerpoint/2010/main" val="1310274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78" y="53265"/>
            <a:ext cx="12296356" cy="1115781"/>
          </a:xfrm>
        </p:spPr>
        <p:txBody>
          <a:bodyPr anchor="t">
            <a:normAutofit/>
          </a:bodyPr>
          <a:lstStyle/>
          <a:p>
            <a:pPr algn="ctr"/>
            <a:r>
              <a:rPr lang="en-US" sz="6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At Creation! </a:t>
            </a:r>
            <a:r>
              <a:rPr lang="en-US" sz="6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 8-9)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16" y="1003174"/>
            <a:ext cx="11591184" cy="5801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Woman Wisdom Has Blessings For ALL [8:1-21]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Wisdom Was With God at Creation [8:22-36]</a:t>
            </a:r>
            <a:endParaRPr lang="en-US" sz="36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Choose: Wisdom’s Wine [9:1-6, 10-12]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	      </a:t>
            </a:r>
            <a:r>
              <a:rPr lang="en-US" sz="5400" b="1" dirty="0">
                <a:latin typeface="+mj-lt"/>
              </a:rPr>
              <a:t>OR</a:t>
            </a:r>
            <a:r>
              <a:rPr lang="en-US" sz="4800" b="1" dirty="0">
                <a:latin typeface="+mj-lt"/>
              </a:rPr>
              <a:t> 		Folly’s Feast [9:13-18]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en-US" sz="3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Wi</a:t>
            </a:r>
            <a:r>
              <a:rPr lang="en-US" sz="3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sdom works &amp; prepares. 	Folly sits at her door &amp; cries out.</a:t>
            </a:r>
            <a:br>
              <a:rPr lang="en-US" sz="3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Wisdom offers wine &amp; meat. 	Folly offers bread &amp; water. </a:t>
            </a:r>
            <a:endParaRPr lang="en-US" sz="3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“ “ 	“ “ future &amp; maturity. 	 “ “  “ “ immediate pleasure &amp; death.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	Wisdom has a BETTER OFFER, a longer lasting promise!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So, How Is Wisdom Defined? [9:7-10]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3DBB18C-1C33-4B4B-9917-3562FF62C7AF}"/>
              </a:ext>
            </a:extLst>
          </p:cNvPr>
          <p:cNvSpPr/>
          <p:nvPr/>
        </p:nvSpPr>
        <p:spPr>
          <a:xfrm>
            <a:off x="2879255" y="3061991"/>
            <a:ext cx="6433490" cy="237724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receptive to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correction? </a:t>
            </a:r>
          </a:p>
        </p:txBody>
      </p:sp>
    </p:spTree>
    <p:extLst>
      <p:ext uri="{BB962C8B-B14F-4D97-AF65-F5344CB8AC3E}">
        <p14:creationId xmlns:p14="http://schemas.microsoft.com/office/powerpoint/2010/main" val="4292417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78" y="53265"/>
            <a:ext cx="12296356" cy="1115781"/>
          </a:xfrm>
        </p:spPr>
        <p:txBody>
          <a:bodyPr anchor="t">
            <a:normAutofit/>
          </a:bodyPr>
          <a:lstStyle/>
          <a:p>
            <a:pPr algn="ctr"/>
            <a:r>
              <a:rPr lang="en-US" sz="6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At Creation! </a:t>
            </a:r>
            <a:r>
              <a:rPr lang="en-US" sz="60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 8-9)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16" y="1003174"/>
            <a:ext cx="11591184" cy="5801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Woman Wisdom Has Blessings For ALL [8:1-21]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Wisdom Was With God at Creation [8:22-36]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Choose: Wisdom’s Wine [9:1-6, 10-12]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OR 	Folly’s Feast [9:13-18]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So, How Is Wisdom Defined? [9:7-10]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NT Connections: [Colossians 1-2]</a:t>
            </a:r>
            <a:endParaRPr lang="en-US" sz="5400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000" b="0" dirty="0">
                <a:latin typeface="+mj-lt"/>
              </a:rPr>
              <a:t>	Paul tells us Christ &amp; His Wisdom were at Creation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000" b="0" dirty="0">
                <a:latin typeface="+mj-lt"/>
              </a:rPr>
              <a:t>	And in </a:t>
            </a:r>
            <a:r>
              <a:rPr lang="en-US" sz="4000" dirty="0">
                <a:latin typeface="+mj-lt"/>
              </a:rPr>
              <a:t>[Lk 14:7-24]</a:t>
            </a:r>
            <a:r>
              <a:rPr lang="en-US" sz="4000" b="0" dirty="0">
                <a:latin typeface="+mj-lt"/>
              </a:rPr>
              <a:t> He invites ALL to feast with Him.</a:t>
            </a:r>
            <a:br>
              <a:rPr lang="en-US" sz="4000" b="0" dirty="0">
                <a:latin typeface="+mj-lt"/>
              </a:rPr>
            </a:br>
            <a:r>
              <a:rPr lang="en-US" sz="4000" b="0" dirty="0">
                <a:latin typeface="+mj-lt"/>
              </a:rPr>
              <a:t>		Will we be too busy to sit at His feet &amp; </a:t>
            </a:r>
            <a:r>
              <a:rPr lang="en-US" sz="4000" b="0">
                <a:latin typeface="+mj-lt"/>
              </a:rPr>
              <a:t>gain wisdom?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1940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2F201B"/>
      </a:dk2>
      <a:lt2>
        <a:srgbClr val="F2F0F3"/>
      </a:lt2>
      <a:accent1>
        <a:srgbClr val="66B420"/>
      </a:accent1>
      <a:accent2>
        <a:srgbClr val="99A912"/>
      </a:accent2>
      <a:accent3>
        <a:srgbClr val="CD9824"/>
      </a:accent3>
      <a:accent4>
        <a:srgbClr val="D54B17"/>
      </a:accent4>
      <a:accent5>
        <a:srgbClr val="E72944"/>
      </a:accent5>
      <a:accent6>
        <a:srgbClr val="D51782"/>
      </a:accent6>
      <a:hlink>
        <a:srgbClr val="BF4441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Prov 7 - Warnings About Adultery</Template>
  <TotalTime>90</TotalTime>
  <Words>545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Trade Gothic Next Cond</vt:lpstr>
      <vt:lpstr>Trade Gothic Next Light</vt:lpstr>
      <vt:lpstr>PortalVTI</vt:lpstr>
      <vt:lpstr>Wisdom  was with god  at Creation!</vt:lpstr>
      <vt:lpstr>Wisdom At Creation! (Prov 8-9)</vt:lpstr>
      <vt:lpstr>Wisdom At Creation! (Prov 8-9)</vt:lpstr>
      <vt:lpstr>Wisdom At Creation! (Prov 8-9)</vt:lpstr>
      <vt:lpstr>Wisdom At Creation! (Prov 8-9)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 was with god  at Creation!</dc:title>
  <dc:creator>Coulter Wickerham</dc:creator>
  <cp:lastModifiedBy>Coulter Wickerham</cp:lastModifiedBy>
  <cp:revision>6</cp:revision>
  <dcterms:created xsi:type="dcterms:W3CDTF">2022-04-28T16:35:16Z</dcterms:created>
  <dcterms:modified xsi:type="dcterms:W3CDTF">2022-04-29T17:40:09Z</dcterms:modified>
</cp:coreProperties>
</file>