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000000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381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381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ody Level One…"/>
          <p:cNvSpPr txBox="1"/>
          <p:nvPr>
            <p:ph type="body" sz="quarter" idx="1" hasCustomPrompt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 lIns="45718" tIns="45718" rIns="45718" bIns="45718" numCol="1" spcCol="38100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06496" y="2574991"/>
            <a:ext cx="21971005" cy="4648203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06500" y="7196865"/>
            <a:ext cx="21971000" cy="19050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quarter" idx="1" hasCustomPrompt="1"/>
          </p:nvPr>
        </p:nvSpPr>
        <p:spPr>
          <a:xfrm>
            <a:off x="1206500" y="826218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algn="ctr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Fact information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Body Level One…"/>
          <p:cNvSpPr txBox="1"/>
          <p:nvPr>
            <p:ph type="body" idx="21" hasCustomPrompt="1"/>
          </p:nvPr>
        </p:nvSpPr>
        <p:spPr>
          <a:xfrm>
            <a:off x="1206500" y="935257"/>
            <a:ext cx="21971000" cy="7359065"/>
          </a:xfrm>
          <a:prstGeom prst="rect">
            <a:avLst/>
          </a:prstGeom>
        </p:spPr>
        <p:txBody>
          <a:bodyPr numCol="1" spcCol="38100" anchor="b"/>
          <a:lstStyle/>
          <a:p>
            <a:pPr lvl="4" marL="0" indent="2121408" algn="ctr" defTabSz="1072868">
              <a:lnSpc>
                <a:spcPct val="80000"/>
              </a:lnSpc>
              <a:spcBef>
                <a:spcPts val="0"/>
              </a:spcBef>
              <a:buSzTx/>
              <a:buNone/>
              <a:defRPr b="1" spc="-199" sz="11000"/>
            </a:pPr>
            <a:r>
              <a:t>100%
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2480823" y="10675453"/>
            <a:ext cx="20149255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2"/>
          </a:xfrm>
          <a:prstGeom prst="rect">
            <a:avLst/>
          </a:prstGeom>
        </p:spPr>
        <p:txBody>
          <a:bodyPr numCol="1" spcCol="38100" anchor="ctr"/>
          <a:lstStyle/>
          <a:p>
            <a:pPr lvl="4" marL="0" indent="2323846" defTabSz="1511768">
              <a:spcBef>
                <a:spcPts val="0"/>
              </a:spcBef>
              <a:buSzTx/>
              <a:buNone/>
              <a:defRPr spc="-200" sz="52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t>“Notable Quote”
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lose-up of wild plants growing between rocks"/>
          <p:cNvSpPr/>
          <p:nvPr>
            <p:ph type="pic" sz="quarter" idx="21"/>
          </p:nvPr>
        </p:nvSpPr>
        <p:spPr>
          <a:xfrm>
            <a:off x="15430500" y="7085409"/>
            <a:ext cx="8128000" cy="541020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Large rock formation under dark clouds with a dirt road in the foreground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Close-up of a wild plant growing between lava rocks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waterfall surrounded by a green rocky landscape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reen, hilly landscape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44690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Presentation Subtitle 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Moss-covered rocks"/>
          <p:cNvSpPr/>
          <p:nvPr>
            <p:ph type="pic" sz="half" idx="21"/>
          </p:nvPr>
        </p:nvSpPr>
        <p:spPr>
          <a:xfrm>
            <a:off x="12052303" y="1270000"/>
            <a:ext cx="11188408" cy="11209889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9779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dy Level One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015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63" name="Large rock formation under dark clouds with a dirt road in the foreground"/>
          <p:cNvSpPr/>
          <p:nvPr>
            <p:ph type="pic" idx="22"/>
          </p:nvPr>
        </p:nvSpPr>
        <p:spPr>
          <a:xfrm>
            <a:off x="6380200" y="1263846"/>
            <a:ext cx="22529802" cy="1119347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06500" y="952500"/>
            <a:ext cx="21971000" cy="1434951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06500" y="2245960"/>
            <a:ext cx="21971000" cy="934782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5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2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3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4" name="image1.jpeg" descr="image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7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8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59" name="220529A [Northeast Colorado Springs, CO] Pray for the Lost.002.jpeg" descr="220529A [Northeast Colorado Springs, CO] Pray for the Lost.00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2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3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4" name="220529A [Northeast Colorado Springs, CO] Pray for the Lost.003.jpeg" descr="220529A [Northeast Colorado Springs, CO] Pray for the Lost.00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7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68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9" name="220529A [Northeast Colorado Springs, CO] Pray for the Lost.004.jpeg" descr="220529A [Northeast Colorado Springs, CO] Pray for the Lost.00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2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3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4" name="220529A [Northeast Colorado Springs, CO] Pray for the Lost.005.jpeg" descr="220529A [Northeast Colorado Springs, CO] Pray for the Lost.005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7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8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79" name="220529A [Northeast Colorado Springs, CO] Pray for the Lost.006.jpeg" descr="220529A [Northeast Colorado Springs, CO] Pray for the Lost.00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uthor and Date"/>
          <p:cNvSpPr txBox="1"/>
          <p:nvPr>
            <p:ph type="body" sz="quarter" idx="1"/>
          </p:nvPr>
        </p:nvSpPr>
        <p:spPr>
          <a:xfrm>
            <a:off x="1206496" y="11839047"/>
            <a:ext cx="21971006" cy="636981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2" name="Presentation Title"/>
          <p:cNvSpPr txBox="1"/>
          <p:nvPr>
            <p:ph type="title"/>
          </p:nvPr>
        </p:nvSpPr>
        <p:spPr>
          <a:xfrm>
            <a:off x="1206495" y="2574991"/>
            <a:ext cx="21971006" cy="4648203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3" name="Body Level One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84" name="image7.jpeg" descr="image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advClick="1" p14:dur="12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