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7DB"/>
    <a:srgbClr val="F4E3D6"/>
    <a:srgbClr val="579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B98F-C5EA-4CD1-9DBA-7D63FA283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E2861-F282-445C-9BA7-C7787EC03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0026-5BE6-4AE0-967F-EAB440C7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5ABB-0814-452B-A375-6430DBDD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A393-B16F-4C63-B56B-94E3754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9F2A-5F2F-4E03-A43D-587FCB14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FA11B-1F31-4AE0-8923-3DE352D43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0642-D941-4F0E-8E4A-9682FE0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636D-79EB-4E4B-86AB-F984CE82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554A3-B5A6-4EE1-9D45-1D2E126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2D86F-96EA-4DEE-8F96-69C89A193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CA35-B4D9-4C5C-A6ED-6486594B2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94BA-A78B-4EC5-A21C-1C65E38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FECB-EC3F-4C5C-BDE9-B04831FA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D806-F516-4B8E-BE27-FBE57C4F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0D2F-DBD3-41D5-994F-52453150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B28A-D298-454E-A674-DDA752B4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9030-0E19-4AF8-9906-F40D15CE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E33EC-4C73-4F78-94CD-9DD5ECE3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38AD-C7D2-47E7-BEEC-479419F9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785-0A56-48E4-8C63-D41740C8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F865-CD97-49A3-B012-E9EE599B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7000-10B9-4833-B1A4-690CF64A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DD8F-6DF1-43BD-A38A-1EFC2E2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7C32-B3F9-45C6-8570-8EA4DDC0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61D4-C739-4D4D-8329-7981736E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425F-7355-47C4-A39D-DD723FED8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02483-08C1-4938-80EF-742E9E7CB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243B8-A12F-4372-8407-D8754E4C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E8356-96F1-44CA-B060-B8D30A5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0D962-B2AD-464B-95D8-69187351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DE8-8367-4A64-A500-3F4C2D40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6FBB-165D-4901-BD57-25C6DBACB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B5CEB-2AD7-472F-9E29-859A0163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8BCE4-CF7E-4EE3-B4C4-F8D57E56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F5C87-0DE9-499B-B733-32759212A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7F1F9-19DD-4A64-8FD5-00F9448C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22BD8-6F21-4919-B928-EE7D508E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21B61-78F4-41D2-A24B-00B7FA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80BC-23D9-40A4-B4D1-FD7CA8F3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C5C6E-B50B-41F1-AE5D-65061673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9613-5FA3-4051-B920-5BC7B47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7F000-77CD-49EB-9FAF-2F02794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57903-A61D-4A9D-84C0-82246D62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248BE-14D4-47CA-B42C-CC93A9CA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A30D3-70D6-40FD-93B8-64F6AD6D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A7C0-64FE-42AA-8F27-0A4E919E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EF30-8E5F-44F5-A824-0D72ECEE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D86BA-834F-4ABD-B30A-284B1C67E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61C63-98FF-4687-B46F-E8C33765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5D730-643A-4F56-A457-E74AEC03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EB263-32DD-4F7B-A094-99EB6C22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90AF-BF9A-4D70-A14C-F6066359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A31A-3205-4201-BDEC-B4E0ECFC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2E60A-EF15-41A7-BDF3-02FC0856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6C7D-DFD0-4F7F-8829-0F5B2F1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0B357-2C37-45B2-B2DA-0DDFD57D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92CC9-5CFD-407A-83F4-2864D0FC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100AF-AB1A-4AC1-98F0-5C3A4382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1ABEE-2026-4BE8-ADF1-61F850D1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4A6A-EFA7-46FF-9C3F-78F5080D8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A64A-9E54-4249-BF6F-FA6F39A978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C853-6DC4-4688-A394-EF30E495A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5661-2083-447B-A23C-09EC70F1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0200"/>
            <a:ext cx="12192000" cy="137381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 Black" panose="020B0A04020102020204" pitchFamily="34" charset="0"/>
              </a:rPr>
              <a:t>How To Behave In God’s House</a:t>
            </a:r>
            <a:endParaRPr lang="en-US" sz="4400" b="1" dirty="0">
              <a:latin typeface="Arial Black" panose="020B0A040201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DFC150-662F-4732-AB38-1E78E39F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610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1 Timothy 3:15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00984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 Rich In Good Works!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6:11-21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Timothy’s Job: Correct False Doctrine (1 Tim 1:7-8)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HOW? Pursue Right Living Before God (1 Tim 2-6)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/>
              <a:t>1) The Pursuit Of Righteousness [6:11-12]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/>
              <a:t>2) Keep The Commandment [6:13-16]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/>
              <a:t>3) Fix Your Hope On God [6:17-19]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/>
              <a:t>4) Guard The Trust [6:20-21]</a:t>
            </a:r>
          </a:p>
        </p:txBody>
      </p:sp>
    </p:spTree>
    <p:extLst>
      <p:ext uri="{BB962C8B-B14F-4D97-AF65-F5344CB8AC3E}">
        <p14:creationId xmlns:p14="http://schemas.microsoft.com/office/powerpoint/2010/main" val="17656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 Rich In Good Works!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6:11-21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1) The Pursuit Of Righteousness [6:11-12]</a:t>
            </a:r>
            <a:endParaRPr lang="en-US" sz="4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We aren’t in pursuit of happiness, but righteousness.</a:t>
            </a:r>
            <a:br>
              <a:rPr lang="en-US" sz="3600" dirty="0"/>
            </a:br>
            <a:r>
              <a:rPr lang="en-US" sz="3600" dirty="0"/>
              <a:t>	We are told to FIGHT for good moral character. </a:t>
            </a:r>
            <a:br>
              <a:rPr lang="en-US" sz="3600" dirty="0"/>
            </a:br>
            <a:r>
              <a:rPr lang="en-US" sz="3600" dirty="0"/>
              <a:t>	This takes things BEYOND merely a “good confession.”</a:t>
            </a:r>
            <a:br>
              <a:rPr lang="en-US" sz="3600" dirty="0"/>
            </a:br>
            <a:r>
              <a:rPr lang="en-US" sz="3600" dirty="0"/>
              <a:t>	“Eternal Life” requires a moral transformation.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2) Keep The Commandment [6:13-16]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3) Fix Your Hope On God [6:17-19]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4) Guard The Trust [6:20-21]</a:t>
            </a:r>
          </a:p>
        </p:txBody>
      </p:sp>
    </p:spTree>
    <p:extLst>
      <p:ext uri="{BB962C8B-B14F-4D97-AF65-F5344CB8AC3E}">
        <p14:creationId xmlns:p14="http://schemas.microsoft.com/office/powerpoint/2010/main" val="30968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 Rich In Good Works!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6:11-21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1) The Pursuit Of Righteousness [6:11-12]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2) Keep The Commandment [6:13-16]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Keep “God’s Presence” in our regular conscience.</a:t>
            </a:r>
            <a:br>
              <a:rPr lang="en-US" sz="3600" dirty="0"/>
            </a:br>
            <a:r>
              <a:rPr lang="en-US" sz="3600" dirty="0"/>
              <a:t>	How much more faithful &amp; bolder would we be? </a:t>
            </a:r>
            <a:br>
              <a:rPr lang="en-US" sz="3600" dirty="0"/>
            </a:br>
            <a:r>
              <a:rPr lang="en-US" sz="3600" dirty="0"/>
              <a:t>	The Confession: Jesus is Lord, Jesus is King! </a:t>
            </a:r>
            <a:br>
              <a:rPr lang="en-US" sz="3600" dirty="0"/>
            </a:br>
            <a:r>
              <a:rPr lang="en-US" sz="3600" dirty="0"/>
              <a:t>	He will appear (</a:t>
            </a:r>
            <a:r>
              <a:rPr lang="en-US" sz="3600" i="1" dirty="0" err="1"/>
              <a:t>epiphaneia</a:t>
            </a:r>
            <a:r>
              <a:rPr lang="en-US" sz="3600" dirty="0"/>
              <a:t>) again &amp; bring Eternal Peace! </a:t>
            </a:r>
            <a:br>
              <a:rPr lang="en-US" sz="3600" dirty="0"/>
            </a:br>
            <a:r>
              <a:rPr lang="en-US" sz="3600" dirty="0"/>
              <a:t>	What do we believe will happen </a:t>
            </a:r>
            <a:r>
              <a:rPr lang="en-US" sz="3600" b="1" i="1" dirty="0"/>
              <a:t>beyond</a:t>
            </a:r>
            <a:r>
              <a:rPr lang="en-US" sz="3600" dirty="0"/>
              <a:t> the grave?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3) Fix Your Hope On God [6:17-19]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4) Guard The Trust [6:20-21]</a:t>
            </a:r>
          </a:p>
        </p:txBody>
      </p:sp>
    </p:spTree>
    <p:extLst>
      <p:ext uri="{BB962C8B-B14F-4D97-AF65-F5344CB8AC3E}">
        <p14:creationId xmlns:p14="http://schemas.microsoft.com/office/powerpoint/2010/main" val="41034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 Rich In Good Works!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6:11-21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1) The Pursuit Of Righteousness [6:11-12]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2) Keep The Commandment [6:13-16]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3) Fix Your Hope On God [6:17-19]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Being rich isn’t inherently sinful. Being haughty is. </a:t>
            </a:r>
            <a:br>
              <a:rPr lang="en-US" sz="3600" dirty="0"/>
            </a:br>
            <a:r>
              <a:rPr lang="en-US" sz="3600" dirty="0"/>
              <a:t>	Don’t fix our hope on riches, they’re still uncertain.</a:t>
            </a:r>
            <a:br>
              <a:rPr lang="en-US" sz="3600" dirty="0"/>
            </a:br>
            <a:r>
              <a:rPr lang="en-US" sz="3600" dirty="0"/>
              <a:t>	Our spiritual account should be rich in good works!</a:t>
            </a:r>
            <a:br>
              <a:rPr lang="en-US" sz="3600" dirty="0"/>
            </a:br>
            <a:r>
              <a:rPr lang="en-US" sz="3600" dirty="0"/>
              <a:t>	Sharing our blessings requires faith in His future will.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4) Guard The Trust [6:20-21]</a:t>
            </a:r>
          </a:p>
        </p:txBody>
      </p:sp>
    </p:spTree>
    <p:extLst>
      <p:ext uri="{BB962C8B-B14F-4D97-AF65-F5344CB8AC3E}">
        <p14:creationId xmlns:p14="http://schemas.microsoft.com/office/powerpoint/2010/main" val="21506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 Rich In Good Works!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6:11-21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1) The Pursuit Of Righteousness [6:11-12]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2) Keep The Commandment [6:13-16]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3) Fix Your Hope On God [6:17-19]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4) Guard The Trust [6:20-21]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NOT guarding as in hiding; but protecting. </a:t>
            </a:r>
            <a:r>
              <a:rPr lang="en-US" sz="3200" b="1" dirty="0"/>
              <a:t>[2 Tim 1:13-14]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	Paul doesn’t give the details of the false “knowledge.”</a:t>
            </a:r>
            <a:br>
              <a:rPr lang="en-US" sz="3200" dirty="0"/>
            </a:br>
            <a:r>
              <a:rPr lang="en-US" sz="3200" dirty="0"/>
              <a:t>		In fact, there was still hope for them, </a:t>
            </a:r>
            <a:r>
              <a:rPr lang="en-US" sz="3200" b="1" dirty="0"/>
              <a:t>[2 Tim 2:24-26]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	He concludes by asking God’s grace to be with Ephesus. </a:t>
            </a:r>
          </a:p>
        </p:txBody>
      </p:sp>
    </p:spTree>
    <p:extLst>
      <p:ext uri="{BB962C8B-B14F-4D97-AF65-F5344CB8AC3E}">
        <p14:creationId xmlns:p14="http://schemas.microsoft.com/office/powerpoint/2010/main" val="8503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 Tim 6 Pursue Righteousness</Template>
  <TotalTime>852</TotalTime>
  <Words>472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How To Behave In God’s House</vt:lpstr>
      <vt:lpstr>Be Rich In Good Works! 1 Timothy 6:11-21</vt:lpstr>
      <vt:lpstr>Be Rich In Good Works! 1 Timothy 6:11-21</vt:lpstr>
      <vt:lpstr>Be Rich In Good Works! 1 Timothy 6:11-21</vt:lpstr>
      <vt:lpstr>Be Rich In Good Works! 1 Timothy 6:11-21</vt:lpstr>
      <vt:lpstr>Be Rich In Good Works! 1 Timothy 6:11-21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Behave In God’s House</dc:title>
  <dc:creator>Coulter Wickerham</dc:creator>
  <cp:lastModifiedBy>Coulter Wickerham</cp:lastModifiedBy>
  <cp:revision>5</cp:revision>
  <dcterms:created xsi:type="dcterms:W3CDTF">2022-05-04T14:25:31Z</dcterms:created>
  <dcterms:modified xsi:type="dcterms:W3CDTF">2022-05-07T03:08:32Z</dcterms:modified>
</cp:coreProperties>
</file>