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8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65199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0320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1339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0894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9190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8137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16132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4556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3240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2551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501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3/3/2022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315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ransition spd="slow">
    <p:wipe/>
  </p:transition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field of grass with a mountain in the background at sunset">
            <a:extLst>
              <a:ext uri="{FF2B5EF4-FFF2-40B4-BE49-F238E27FC236}">
                <a16:creationId xmlns:a16="http://schemas.microsoft.com/office/drawing/2014/main" id="{672A96C2-7397-417A-ABC8-E355F741F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1180" b="4570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 useBgFill="1">
        <p:nvSpPr>
          <p:cNvPr id="11" name="Oval 10">
            <a:extLst>
              <a:ext uri="{FF2B5EF4-FFF2-40B4-BE49-F238E27FC236}">
                <a16:creationId xmlns:a16="http://schemas.microsoft.com/office/drawing/2014/main" id="{07F1F8E1-08C9-4C32-8CD0-F0DEB444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4197"/>
            <a:ext cx="4629606" cy="4629606"/>
          </a:xfrm>
          <a:prstGeom prst="ellipse">
            <a:avLst/>
          </a:prstGeom>
          <a:ln w="38100">
            <a:solidFill>
              <a:schemeClr val="accent4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8F5191-B9EA-4F50-8ECB-F503A0A23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912" y="1942209"/>
            <a:ext cx="4278172" cy="1725131"/>
          </a:xfrm>
        </p:spPr>
        <p:txBody>
          <a:bodyPr anchor="b">
            <a:normAutofit/>
          </a:bodyPr>
          <a:lstStyle/>
          <a:p>
            <a:pPr algn="ctr"/>
            <a:r>
              <a:rPr lang="en-US" sz="4200" dirty="0"/>
              <a:t>Sluggards &amp; </a:t>
            </a:r>
            <a:br>
              <a:rPr lang="en-US" sz="4200" dirty="0"/>
            </a:br>
            <a:r>
              <a:rPr lang="en-US" sz="4200" dirty="0"/>
              <a:t>Scoundrels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24A28-4101-488A-BC9F-F2557BB8E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45716"/>
            <a:ext cx="3352800" cy="128487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j-lt"/>
              </a:rPr>
              <a:t>Proverbs 6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4C5C93-B9E9-4392-ADCF-ABF21209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562423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0916006-98BA-4AF6-94C9-CAD904B6D8C8}"/>
              </a:ext>
            </a:extLst>
          </p:cNvPr>
          <p:cNvSpPr/>
          <p:nvPr/>
        </p:nvSpPr>
        <p:spPr>
          <a:xfrm>
            <a:off x="5538518" y="1631343"/>
            <a:ext cx="6049818" cy="35953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Continuing Fatherly Wisdom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(Proverbs 1-9)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Four Miscellaneous Sayings: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8288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(1-5)     Financial Entanglements </a:t>
            </a:r>
          </a:p>
          <a:p>
            <a:pPr marL="0" marR="0" indent="18288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(6-11)   Laziness 		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{Sluggards}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8288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(12-15) Conspirators 	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{Scoundrels}</a:t>
            </a:r>
            <a:endParaRPr lang="en-US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18288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(16-19) Israel’s 7 Deadly Sins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18288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(20-35) Avoid the Way of Adultery</a:t>
            </a:r>
            <a:endParaRPr lang="en-US" sz="240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813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field of grass with a mountain in the background at sunset">
            <a:extLst>
              <a:ext uri="{FF2B5EF4-FFF2-40B4-BE49-F238E27FC236}">
                <a16:creationId xmlns:a16="http://schemas.microsoft.com/office/drawing/2014/main" id="{672A96C2-7397-417A-ABC8-E355F741F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1180" b="4570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8F5191-B9EA-4F50-8ECB-F503A0A2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215" y="247743"/>
            <a:ext cx="12296356" cy="1141412"/>
          </a:xfrm>
        </p:spPr>
        <p:txBody>
          <a:bodyPr anchor="b">
            <a:normAutofit/>
          </a:bodyPr>
          <a:lstStyle/>
          <a:p>
            <a:pPr algn="ctr"/>
            <a:r>
              <a:rPr lang="en-US" sz="5000" dirty="0"/>
              <a:t>Sluggards &amp; Scoundrels (Prov 6)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24A28-4101-488A-BC9F-F2557BB8E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31" y="1618501"/>
            <a:ext cx="11178505" cy="50711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latin typeface="+mj-lt"/>
              </a:rPr>
              <a:t>Financial Entanglement [v1-5]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000" b="0" dirty="0">
                <a:latin typeface="+mj-lt"/>
              </a:rPr>
              <a:t>	Avoid signing for loans.</a:t>
            </a:r>
            <a:r>
              <a:rPr lang="en-US" sz="3600" b="0" dirty="0">
                <a:latin typeface="+mj-lt"/>
              </a:rPr>
              <a:t> </a:t>
            </a:r>
            <a:r>
              <a:rPr lang="en-US" sz="3600" dirty="0">
                <a:latin typeface="+mj-lt"/>
              </a:rPr>
              <a:t>(Prov 11:15; 17:18; 20:16; 27:13)</a:t>
            </a:r>
            <a:br>
              <a:rPr lang="en-US" sz="4000" b="0" dirty="0">
                <a:latin typeface="+mj-lt"/>
              </a:rPr>
            </a:br>
            <a:r>
              <a:rPr lang="en-US" sz="4000" b="0" dirty="0">
                <a:latin typeface="+mj-lt"/>
              </a:rPr>
              <a:t>	Instead, be a giver of gifts </a:t>
            </a:r>
            <a:r>
              <a:rPr lang="en-US" sz="4000" dirty="0">
                <a:latin typeface="+mj-lt"/>
              </a:rPr>
              <a:t>[Lk 6:32-36]</a:t>
            </a:r>
            <a:r>
              <a:rPr lang="en-US" sz="4000" b="0" dirty="0">
                <a:latin typeface="+mj-lt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Laziness (Sluggards) [v6-11]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Conspirators (Scoundrels) [v12-15]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Israel’s 7 Deadly Sins [v16-19]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Avoid the Way of Adultery [v20-35]</a:t>
            </a:r>
          </a:p>
        </p:txBody>
      </p:sp>
    </p:spTree>
    <p:extLst>
      <p:ext uri="{BB962C8B-B14F-4D97-AF65-F5344CB8AC3E}">
        <p14:creationId xmlns:p14="http://schemas.microsoft.com/office/powerpoint/2010/main" val="922702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field of grass with a mountain in the background at sunset">
            <a:extLst>
              <a:ext uri="{FF2B5EF4-FFF2-40B4-BE49-F238E27FC236}">
                <a16:creationId xmlns:a16="http://schemas.microsoft.com/office/drawing/2014/main" id="{672A96C2-7397-417A-ABC8-E355F741F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1180" b="4570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8F5191-B9EA-4F50-8ECB-F503A0A2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215" y="247743"/>
            <a:ext cx="12296356" cy="1141412"/>
          </a:xfrm>
        </p:spPr>
        <p:txBody>
          <a:bodyPr anchor="b">
            <a:normAutofit/>
          </a:bodyPr>
          <a:lstStyle/>
          <a:p>
            <a:pPr algn="ctr"/>
            <a:r>
              <a:rPr lang="en-US" sz="5000" dirty="0"/>
              <a:t>Sluggards &amp; Scoundrels (Prov 6)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24A28-4101-488A-BC9F-F2557BB8E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31" y="1618501"/>
            <a:ext cx="11178505" cy="50711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Financial Entanglement [v1-5]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+mj-lt"/>
              </a:rPr>
              <a:t>Laziness (Sluggards) [v6-11]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200" b="1" dirty="0">
                <a:latin typeface="+mj-lt"/>
              </a:rPr>
              <a:t>	Its foolishness, it lacks wisdom. [Prov 26:12-16]</a:t>
            </a:r>
            <a:br>
              <a:rPr lang="en-US" sz="4200" b="1" dirty="0">
                <a:latin typeface="+mj-lt"/>
              </a:rPr>
            </a:br>
            <a:r>
              <a:rPr lang="en-US" sz="4200" b="1" dirty="0">
                <a:latin typeface="+mj-lt"/>
              </a:rPr>
              <a:t>	This sin also hurts others: [Prov 10:26; 22:13]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Conspirators (Scoundrels) [v12-15]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Israel’s 7 Deadly Sins [v16-19]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Avoid the Way of Adultery [v20-35]</a:t>
            </a:r>
          </a:p>
        </p:txBody>
      </p:sp>
    </p:spTree>
    <p:extLst>
      <p:ext uri="{BB962C8B-B14F-4D97-AF65-F5344CB8AC3E}">
        <p14:creationId xmlns:p14="http://schemas.microsoft.com/office/powerpoint/2010/main" val="1676006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field of grass with a mountain in the background at sunset">
            <a:extLst>
              <a:ext uri="{FF2B5EF4-FFF2-40B4-BE49-F238E27FC236}">
                <a16:creationId xmlns:a16="http://schemas.microsoft.com/office/drawing/2014/main" id="{672A96C2-7397-417A-ABC8-E355F741F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1180" b="4570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8F5191-B9EA-4F50-8ECB-F503A0A2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215" y="247743"/>
            <a:ext cx="12296356" cy="1141412"/>
          </a:xfrm>
        </p:spPr>
        <p:txBody>
          <a:bodyPr anchor="b">
            <a:normAutofit/>
          </a:bodyPr>
          <a:lstStyle/>
          <a:p>
            <a:pPr algn="ctr"/>
            <a:r>
              <a:rPr lang="en-US" sz="5000" dirty="0"/>
              <a:t>Sluggards &amp; Scoundrels (Prov 6)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24A28-4101-488A-BC9F-F2557BB8E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31" y="1618501"/>
            <a:ext cx="11178505" cy="50711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Financial Entanglement [v1-5]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Laziness (Sluggards) [v6-11]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+mj-lt"/>
              </a:rPr>
              <a:t>Conspirators (Scoundrels) [v12-15]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400" dirty="0">
                <a:latin typeface="+mj-lt"/>
              </a:rPr>
              <a:t>	Always scheming a secret plan to divide people.</a:t>
            </a:r>
            <a:br>
              <a:rPr lang="en-US" sz="4400" dirty="0">
                <a:latin typeface="+mj-lt"/>
              </a:rPr>
            </a:br>
            <a:r>
              <a:rPr lang="en-US" sz="4400" dirty="0">
                <a:latin typeface="+mj-lt"/>
              </a:rPr>
              <a:t>	The context may connect to Ch 5 &amp; 7.   </a:t>
            </a:r>
            <a:endParaRPr lang="en-US" sz="4400" b="1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Israel’s 7 Deadly Sins [v16-19]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Avoid the Way of Adultery [v20-35]</a:t>
            </a:r>
          </a:p>
        </p:txBody>
      </p:sp>
    </p:spTree>
    <p:extLst>
      <p:ext uri="{BB962C8B-B14F-4D97-AF65-F5344CB8AC3E}">
        <p14:creationId xmlns:p14="http://schemas.microsoft.com/office/powerpoint/2010/main" val="3511116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field of grass with a mountain in the background at sunset">
            <a:extLst>
              <a:ext uri="{FF2B5EF4-FFF2-40B4-BE49-F238E27FC236}">
                <a16:creationId xmlns:a16="http://schemas.microsoft.com/office/drawing/2014/main" id="{672A96C2-7397-417A-ABC8-E355F741F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1180" b="4570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8F5191-B9EA-4F50-8ECB-F503A0A2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215" y="247743"/>
            <a:ext cx="12296356" cy="1141412"/>
          </a:xfrm>
        </p:spPr>
        <p:txBody>
          <a:bodyPr anchor="b">
            <a:normAutofit/>
          </a:bodyPr>
          <a:lstStyle/>
          <a:p>
            <a:pPr algn="ctr"/>
            <a:r>
              <a:rPr lang="en-US" sz="5000" dirty="0"/>
              <a:t>Sluggards &amp; Scoundrels (Prov 6)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24A28-4101-488A-BC9F-F2557BB8E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31" y="1618501"/>
            <a:ext cx="11418433" cy="50711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Financial Entanglement [v1-5]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Laziness (Sluggards) [v6-11]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Conspirators (Scoundrels) [v12-15]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+mj-lt"/>
              </a:rPr>
              <a:t>Israel’s 7 Deadly Sins [v16-19]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600" dirty="0">
                <a:latin typeface="+mj-lt"/>
              </a:rPr>
              <a:t>	We should love what YHWH loves. </a:t>
            </a:r>
            <a:br>
              <a:rPr lang="en-US" sz="4600" dirty="0">
                <a:latin typeface="+mj-lt"/>
              </a:rPr>
            </a:br>
            <a:r>
              <a:rPr lang="en-US" sz="4600" dirty="0">
                <a:latin typeface="+mj-lt"/>
              </a:rPr>
              <a:t>	We should hate what He hates, esp. #7, Division.</a:t>
            </a:r>
            <a:endParaRPr lang="en-US" sz="4600" b="1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Avoid the Way of Adultery [v20-35]</a:t>
            </a:r>
          </a:p>
        </p:txBody>
      </p:sp>
    </p:spTree>
    <p:extLst>
      <p:ext uri="{BB962C8B-B14F-4D97-AF65-F5344CB8AC3E}">
        <p14:creationId xmlns:p14="http://schemas.microsoft.com/office/powerpoint/2010/main" val="3298165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field of grass with a mountain in the background at sunset">
            <a:extLst>
              <a:ext uri="{FF2B5EF4-FFF2-40B4-BE49-F238E27FC236}">
                <a16:creationId xmlns:a16="http://schemas.microsoft.com/office/drawing/2014/main" id="{672A96C2-7397-417A-ABC8-E355F741F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1180" b="4570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8F5191-B9EA-4F50-8ECB-F503A0A2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215" y="247743"/>
            <a:ext cx="12296356" cy="1141412"/>
          </a:xfrm>
        </p:spPr>
        <p:txBody>
          <a:bodyPr anchor="b">
            <a:normAutofit/>
          </a:bodyPr>
          <a:lstStyle/>
          <a:p>
            <a:pPr algn="ctr"/>
            <a:r>
              <a:rPr lang="en-US" sz="5000" dirty="0"/>
              <a:t>Sluggards &amp; Scoundrels (Prov 6)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24A28-4101-488A-BC9F-F2557BB8E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31" y="1618501"/>
            <a:ext cx="11178505" cy="50711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Financial Entanglement [v1-5]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Laziness (Sluggards) [v6-11]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Conspirators (Scoundrels) [v12-15]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Israel’s 7 Deadly Sins [v16-19]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latin typeface="+mj-lt"/>
              </a:rPr>
              <a:t>Avoid the Way of Adultery [v20-35]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200" dirty="0">
                <a:latin typeface="+mj-lt"/>
              </a:rPr>
              <a:t>	More will be discussed in Ch 7. </a:t>
            </a:r>
            <a:br>
              <a:rPr lang="en-US" sz="4200" dirty="0">
                <a:latin typeface="+mj-lt"/>
              </a:rPr>
            </a:br>
            <a:r>
              <a:rPr lang="en-US" sz="4200" dirty="0">
                <a:latin typeface="+mj-lt"/>
              </a:rPr>
              <a:t>	Remember how the </a:t>
            </a:r>
            <a:r>
              <a:rPr lang="en-US" sz="4200">
                <a:latin typeface="+mj-lt"/>
              </a:rPr>
              <a:t>deception works: </a:t>
            </a:r>
            <a:r>
              <a:rPr lang="en-US" sz="4200" dirty="0">
                <a:latin typeface="+mj-lt"/>
              </a:rPr>
              <a:t>5:3, 6:24-25 </a:t>
            </a:r>
            <a:endParaRPr lang="en-US" sz="4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2423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theme/theme1.xml><?xml version="1.0" encoding="utf-8"?>
<a:theme xmlns:a="http://schemas.openxmlformats.org/drawingml/2006/main" name="PortalVTI">
  <a:themeElements>
    <a:clrScheme name="AnalogousFromDarkSeedLeftStep">
      <a:dk1>
        <a:srgbClr val="000000"/>
      </a:dk1>
      <a:lt1>
        <a:srgbClr val="FFFFFF"/>
      </a:lt1>
      <a:dk2>
        <a:srgbClr val="2F201B"/>
      </a:dk2>
      <a:lt2>
        <a:srgbClr val="F2F0F3"/>
      </a:lt2>
      <a:accent1>
        <a:srgbClr val="66B420"/>
      </a:accent1>
      <a:accent2>
        <a:srgbClr val="99A912"/>
      </a:accent2>
      <a:accent3>
        <a:srgbClr val="CD9824"/>
      </a:accent3>
      <a:accent4>
        <a:srgbClr val="D54B17"/>
      </a:accent4>
      <a:accent5>
        <a:srgbClr val="E72944"/>
      </a:accent5>
      <a:accent6>
        <a:srgbClr val="D51782"/>
      </a:accent6>
      <a:hlink>
        <a:srgbClr val="BF4441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381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Trade Gothic Next Cond</vt:lpstr>
      <vt:lpstr>Trade Gothic Next Light</vt:lpstr>
      <vt:lpstr>PortalVTI</vt:lpstr>
      <vt:lpstr>Sluggards &amp;  Scoundrels</vt:lpstr>
      <vt:lpstr>Sluggards &amp; Scoundrels (Prov 6)</vt:lpstr>
      <vt:lpstr>Sluggards &amp; Scoundrels (Prov 6)</vt:lpstr>
      <vt:lpstr>Sluggards &amp; Scoundrels (Prov 6)</vt:lpstr>
      <vt:lpstr>Sluggards &amp; Scoundrels (Prov 6)</vt:lpstr>
      <vt:lpstr>Sluggards &amp; Scoundrels (Prov 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Sluggards &amp;  Scoundrels</dc:title>
  <dc:creator>Coulter Wickerham</dc:creator>
  <cp:lastModifiedBy>Coulter Wickerham</cp:lastModifiedBy>
  <cp:revision>8</cp:revision>
  <dcterms:created xsi:type="dcterms:W3CDTF">2022-03-03T05:01:58Z</dcterms:created>
  <dcterms:modified xsi:type="dcterms:W3CDTF">2022-03-03T16:36:02Z</dcterms:modified>
</cp:coreProperties>
</file>