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4B880-B82F-4F3B-BABA-9D345D150CAD}" v="71" dt="2022-03-13T01:41:0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3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41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Paul Finney</cp:lastModifiedBy>
  <cp:revision>32</cp:revision>
  <dcterms:created xsi:type="dcterms:W3CDTF">2022-03-13T01:17:13Z</dcterms:created>
  <dcterms:modified xsi:type="dcterms:W3CDTF">2022-03-14T23:47:16Z</dcterms:modified>
</cp:coreProperties>
</file>