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59" r:id="rId4"/>
    <p:sldId id="260" r:id="rId5"/>
    <p:sldId id="256" r:id="rId6"/>
    <p:sldId id="265" r:id="rId7"/>
    <p:sldId id="266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66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83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1FE1B-A622-4A18-BCFB-B3F9D83A5F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23C371-E13E-44BE-941F-32EFADB6FF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E24BA5-0901-48F8-8BBE-E66816012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CBD0-8D80-493C-8995-109560713F54}" type="datetimeFigureOut">
              <a:rPr lang="en-US" smtClean="0"/>
              <a:t>12/31/21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B976DB-A692-4889-9131-D2470E6B8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A2ACE8-94C2-4EC4-B5B3-70B96FF45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1275-05BA-4E09-80A1-4902A7F05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413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E5702-9484-4198-A566-3976A5D44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E0872B-E06A-430E-83FD-1AF0B854BA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4E4A36-169A-42D0-A423-5DA981785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CBD0-8D80-493C-8995-109560713F54}" type="datetimeFigureOut">
              <a:rPr lang="en-US" smtClean="0"/>
              <a:t>12/31/21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E6CCF1-EA51-4F8D-8C87-ED262971B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033F23-4118-4EE4-9A10-F92381883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1275-05BA-4E09-80A1-4902A7F05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956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7DAA01-00C6-4EAB-8DC2-55061236A7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44A583-DFAD-4C8E-B8B4-74C90A6153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D0A290-1856-42B1-92C8-AE3C78682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CBD0-8D80-493C-8995-109560713F54}" type="datetimeFigureOut">
              <a:rPr lang="en-US" smtClean="0"/>
              <a:t>12/31/21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27BE46-9F88-40FE-A42E-9D480E2A6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986F4F-4ABB-4B2B-97D3-8A8935859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1275-05BA-4E09-80A1-4902A7F05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43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6FBDC-88F7-427F-99F6-B8A42FB8D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4B94A-C9F0-4196-ACE8-5306754110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2DE65B-48A3-4C8F-8039-9F22794E2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CBD0-8D80-493C-8995-109560713F54}" type="datetimeFigureOut">
              <a:rPr lang="en-US" smtClean="0"/>
              <a:t>12/31/21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DE32C3-64E3-48E9-81A5-78FD0A2DB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5E696B-9CCC-4D5D-A52B-3D2A27708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1275-05BA-4E09-80A1-4902A7F05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599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42571-3432-4ADD-8242-C2FD67FCF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328259-61E8-4040-A37C-8B939279F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535A4D-CB37-4A97-97C3-F99E0D0A5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CBD0-8D80-493C-8995-109560713F54}" type="datetimeFigureOut">
              <a:rPr lang="en-US" smtClean="0"/>
              <a:t>12/31/21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1298FF-002C-45D9-A753-4A29EB2E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E89F47-298E-4AD8-A245-4820BF371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1275-05BA-4E09-80A1-4902A7F05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04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5861B-4268-4A28-80F9-AD02579EB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B1092-AB7F-485E-9B43-CEA52D1F53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8A6664-65F5-44FE-9D7B-F5598436A7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B1D566-A6E9-436C-9880-A9342047E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CBD0-8D80-493C-8995-109560713F54}" type="datetimeFigureOut">
              <a:rPr lang="en-US" smtClean="0"/>
              <a:t>12/31/21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BE4B12-6671-4917-A1B0-FEC882822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8C578-48BF-4E72-A985-F896135E7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1275-05BA-4E09-80A1-4902A7F05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90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D763C-CB98-458D-860D-32656D5A3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2D07F3-308A-464E-8109-A709140316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897098-8FB0-4C58-B2CC-BD6FBCE6D6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5DFC6B-CE15-4A0A-82FE-9C416901D3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D0754D-533A-4BD9-BDDA-25C429063A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6E09E5-20E4-4139-9A3E-E0080DC84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CBD0-8D80-493C-8995-109560713F54}" type="datetimeFigureOut">
              <a:rPr lang="en-US" smtClean="0"/>
              <a:t>12/31/21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E62B0F-FF92-4E7D-AE9D-29A772085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4DE9B4-152E-4918-AE94-0F52DBF18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1275-05BA-4E09-80A1-4902A7F05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365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D1F40-44EC-4D6F-B185-C8395C62C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AD9D57-E52B-4B2C-A783-AF2D5751C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CBD0-8D80-493C-8995-109560713F54}" type="datetimeFigureOut">
              <a:rPr lang="en-US" smtClean="0"/>
              <a:t>12/31/21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55CBEF-AB2A-4BD6-BB8D-1F75A3A5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1EC019-C42D-4A16-8A62-54EDC1EC6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1275-05BA-4E09-80A1-4902A7F05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98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D0784A-236D-4CAD-B5F8-AE7495F1C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CBD0-8D80-493C-8995-109560713F54}" type="datetimeFigureOut">
              <a:rPr lang="en-US" smtClean="0"/>
              <a:t>12/31/21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C8B36B-1195-4406-BC73-3A6515912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5F8181-CAA0-452A-8D35-DD0EB3F4B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1275-05BA-4E09-80A1-4902A7F05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000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618C5-752C-4F70-A63D-670BEE606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0F0E4E-7C35-4E71-A6A6-1BDE4B66D3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3A9E10-BA38-4A59-B766-CA15315F3A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9490F9-3F5D-4802-8913-1D553C823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CBD0-8D80-493C-8995-109560713F54}" type="datetimeFigureOut">
              <a:rPr lang="en-US" smtClean="0"/>
              <a:t>12/31/21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EA0978-BC1C-40CE-9F77-2E1CAB578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565804-8A81-4F52-9E81-DD298E7E4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1275-05BA-4E09-80A1-4902A7F05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427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31EC7-5541-4E76-9E31-D53BB7B17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E501B1-7FB1-4849-A790-BFE34FA42A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4109F4-9DB0-4FC8-82F2-3FA482AB8E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610FB8-A839-42C9-9138-618C3C370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CBD0-8D80-493C-8995-109560713F54}" type="datetimeFigureOut">
              <a:rPr lang="en-US" smtClean="0"/>
              <a:t>12/31/21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FAD644-4578-473B-8ACC-DFCC570FB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B8412B-5B1D-4375-9764-BD6F2429E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1275-05BA-4E09-80A1-4902A7F05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145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BFCF7A-2028-4FEA-82FD-5DE2CC326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27CBBD-23EE-4480-B0E8-24EF49A595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E0412C-33B6-4A68-BB77-88A5212237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DCBD0-8D80-493C-8995-109560713F54}" type="datetimeFigureOut">
              <a:rPr lang="en-US" smtClean="0"/>
              <a:t>12/31/21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15FF5D-87F8-4033-83C4-092C32603B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898771-7C30-4E2B-B7FE-AE11D0B6AE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D1275-05BA-4E09-80A1-4902A7F05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868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F854FD-DAEA-4556-9580-6E08D06D5B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65" r="1" b="1"/>
          <a:stretch/>
        </p:blipFill>
        <p:spPr>
          <a:xfrm>
            <a:off x="196850" y="172618"/>
            <a:ext cx="11798300" cy="65127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D63DD3-A9A0-472F-8691-03EE58647AF4}"/>
              </a:ext>
            </a:extLst>
          </p:cNvPr>
          <p:cNvSpPr txBox="1"/>
          <p:nvPr/>
        </p:nvSpPr>
        <p:spPr>
          <a:xfrm>
            <a:off x="1985761" y="4811283"/>
            <a:ext cx="1468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Chapter 2:1-7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CADE8F-25F1-4EBE-AAB2-F98501B744D3}"/>
              </a:ext>
            </a:extLst>
          </p:cNvPr>
          <p:cNvSpPr txBox="1"/>
          <p:nvPr/>
        </p:nvSpPr>
        <p:spPr>
          <a:xfrm>
            <a:off x="8661862" y="4811283"/>
            <a:ext cx="1468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Chapter 3:1-6</a:t>
            </a:r>
          </a:p>
        </p:txBody>
      </p:sp>
    </p:spTree>
    <p:extLst>
      <p:ext uri="{BB962C8B-B14F-4D97-AF65-F5344CB8AC3E}">
        <p14:creationId xmlns:p14="http://schemas.microsoft.com/office/powerpoint/2010/main" val="1886276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EBFDB7D-DD97-44CE-AFFB-458781A3D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657F52-019D-4F76-9ED2-0CE6FEC85C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45" r="-1" b="-1"/>
          <a:stretch/>
        </p:blipFill>
        <p:spPr>
          <a:xfrm>
            <a:off x="20" y="10"/>
            <a:ext cx="9272902" cy="6857990"/>
          </a:xfrm>
          <a:custGeom>
            <a:avLst/>
            <a:gdLst/>
            <a:ahLst/>
            <a:cxnLst/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Freeform 5">
            <a:extLst>
              <a:ext uri="{FF2B5EF4-FFF2-40B4-BE49-F238E27FC236}">
                <a16:creationId xmlns:a16="http://schemas.microsoft.com/office/drawing/2014/main" id="{50F864A1-23CF-4954-887F-3C4458622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160561" y="1348782"/>
            <a:ext cx="935037" cy="824315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8D313E8C-7457-407E-BDA5-EACA44D38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960661" y="1000124"/>
            <a:ext cx="762167" cy="671915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4099C2-F103-41AD-ACF0-F2651105B519}"/>
              </a:ext>
            </a:extLst>
          </p:cNvPr>
          <p:cNvSpPr txBox="1"/>
          <p:nvPr/>
        </p:nvSpPr>
        <p:spPr>
          <a:xfrm>
            <a:off x="8986241" y="5324552"/>
            <a:ext cx="2938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Is there a mirror for the soul?</a:t>
            </a:r>
          </a:p>
        </p:txBody>
      </p:sp>
    </p:spTree>
    <p:extLst>
      <p:ext uri="{BB962C8B-B14F-4D97-AF65-F5344CB8AC3E}">
        <p14:creationId xmlns:p14="http://schemas.microsoft.com/office/powerpoint/2010/main" val="2176918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4238409-B2B5-4B46-B84B-BA6178921C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302" b="1415"/>
          <a:stretch/>
        </p:blipFill>
        <p:spPr>
          <a:xfrm>
            <a:off x="4493436" y="243"/>
            <a:ext cx="7698564" cy="3346705"/>
          </a:xfrm>
          <a:custGeom>
            <a:avLst/>
            <a:gdLst/>
            <a:ahLst/>
            <a:cxnLst/>
            <a:rect l="l" t="t" r="r" b="b"/>
            <a:pathLst>
              <a:path w="7698564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6451640" y="0"/>
                </a:lnTo>
                <a:lnTo>
                  <a:pt x="6451640" y="479"/>
                </a:lnTo>
                <a:lnTo>
                  <a:pt x="7698564" y="479"/>
                </a:lnTo>
                <a:lnTo>
                  <a:pt x="7698564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CDDED0D-1EF1-4BCD-B6E1-9705C96DAE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714" r="19101" b="-2"/>
          <a:stretch/>
        </p:blipFill>
        <p:spPr>
          <a:xfrm>
            <a:off x="20" y="10"/>
            <a:ext cx="5859777" cy="3346695"/>
          </a:xfrm>
          <a:custGeom>
            <a:avLst/>
            <a:gdLst/>
            <a:ahLst/>
            <a:cxnLst/>
            <a:rect l="l" t="t" r="r" b="b"/>
            <a:pathLst>
              <a:path w="5859797" h="3346705">
                <a:moveTo>
                  <a:pt x="0" y="0"/>
                </a:moveTo>
                <a:lnTo>
                  <a:pt x="5859797" y="0"/>
                </a:lnTo>
                <a:lnTo>
                  <a:pt x="4309834" y="3346705"/>
                </a:lnTo>
                <a:lnTo>
                  <a:pt x="4304257" y="3346705"/>
                </a:lnTo>
                <a:lnTo>
                  <a:pt x="3238029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7FC49A3-87B6-46F8-AEB5-D6849009029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530" r="-1" b="49783"/>
          <a:stretch/>
        </p:blipFill>
        <p:spPr>
          <a:xfrm>
            <a:off x="6350089" y="3511295"/>
            <a:ext cx="5841911" cy="3346705"/>
          </a:xfrm>
          <a:custGeom>
            <a:avLst/>
            <a:gdLst/>
            <a:ahLst/>
            <a:cxnLst/>
            <a:rect l="l" t="t" r="r" b="b"/>
            <a:pathLst>
              <a:path w="5841911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5841911" y="0"/>
                </a:lnTo>
                <a:lnTo>
                  <a:pt x="5841911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449B62-540F-4F0C-B109-07E07869DED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659" b="-2"/>
          <a:stretch/>
        </p:blipFill>
        <p:spPr>
          <a:xfrm>
            <a:off x="20" y="3511295"/>
            <a:ext cx="7698544" cy="3346705"/>
          </a:xfrm>
          <a:custGeom>
            <a:avLst/>
            <a:gdLst/>
            <a:ahLst/>
            <a:cxnLst/>
            <a:rect l="l" t="t" r="r" b="b"/>
            <a:pathLst>
              <a:path w="7698564" h="3346705">
                <a:moveTo>
                  <a:pt x="0" y="0"/>
                </a:moveTo>
                <a:lnTo>
                  <a:pt x="7698564" y="0"/>
                </a:lnTo>
                <a:lnTo>
                  <a:pt x="6148601" y="3346705"/>
                </a:lnTo>
                <a:lnTo>
                  <a:pt x="6143024" y="3346705"/>
                </a:lnTo>
                <a:lnTo>
                  <a:pt x="5076796" y="3346705"/>
                </a:lnTo>
                <a:lnTo>
                  <a:pt x="1246924" y="3346705"/>
                </a:lnTo>
                <a:lnTo>
                  <a:pt x="1246924" y="3346226"/>
                </a:lnTo>
                <a:lnTo>
                  <a:pt x="0" y="334622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5222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One in a crowd">
            <a:extLst>
              <a:ext uri="{FF2B5EF4-FFF2-40B4-BE49-F238E27FC236}">
                <a16:creationId xmlns:a16="http://schemas.microsoft.com/office/drawing/2014/main" id="{1496A037-AA9C-4E57-A501-3943BC1C77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49" r="12459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C8E696-F0E2-4334-B933-46E90569DCC6}"/>
              </a:ext>
            </a:extLst>
          </p:cNvPr>
          <p:cNvSpPr txBox="1"/>
          <p:nvPr/>
        </p:nvSpPr>
        <p:spPr>
          <a:xfrm>
            <a:off x="6732755" y="1129648"/>
            <a:ext cx="4840010" cy="3843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How do we live righteously among those who do not know God?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FB1766-4F3C-4EA8-BFBF-02ED2467AD71}"/>
              </a:ext>
            </a:extLst>
          </p:cNvPr>
          <p:cNvSpPr txBox="1"/>
          <p:nvPr/>
        </p:nvSpPr>
        <p:spPr>
          <a:xfrm>
            <a:off x="8063345" y="2110992"/>
            <a:ext cx="107914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Noah</a:t>
            </a:r>
          </a:p>
          <a:p>
            <a:r>
              <a:rPr lang="en-US" dirty="0"/>
              <a:t>Abraham</a:t>
            </a:r>
          </a:p>
          <a:p>
            <a:r>
              <a:rPr lang="en-US" dirty="0"/>
              <a:t>Joseph</a:t>
            </a:r>
          </a:p>
          <a:p>
            <a:r>
              <a:rPr lang="en-US" dirty="0"/>
              <a:t>Esther</a:t>
            </a:r>
          </a:p>
          <a:p>
            <a:r>
              <a:rPr lang="en-US" dirty="0"/>
              <a:t>Paul</a:t>
            </a:r>
          </a:p>
          <a:p>
            <a:r>
              <a:rPr lang="en-US" dirty="0"/>
              <a:t>Timothy</a:t>
            </a:r>
          </a:p>
          <a:p>
            <a:r>
              <a:rPr lang="en-US" dirty="0"/>
              <a:t>Daniel</a:t>
            </a:r>
          </a:p>
          <a:p>
            <a:r>
              <a:rPr lang="en-US" dirty="0"/>
              <a:t>Hananiah</a:t>
            </a:r>
          </a:p>
          <a:p>
            <a:r>
              <a:rPr lang="en-US" dirty="0" err="1"/>
              <a:t>Mishael</a:t>
            </a:r>
            <a:endParaRPr lang="en-US" dirty="0"/>
          </a:p>
          <a:p>
            <a:r>
              <a:rPr lang="en-US" dirty="0"/>
              <a:t>Azariah</a:t>
            </a:r>
          </a:p>
        </p:txBody>
      </p:sp>
    </p:spTree>
    <p:extLst>
      <p:ext uri="{BB962C8B-B14F-4D97-AF65-F5344CB8AC3E}">
        <p14:creationId xmlns:p14="http://schemas.microsoft.com/office/powerpoint/2010/main" val="368180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BDAC5B6-20CE-447F-8BA1-F2274AC7A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1D22B31-BF8F-446B-9009-8A251FB17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3094406 w 12192000"/>
              <a:gd name="connsiteY0" fmla="*/ 283966 h 6858000"/>
              <a:gd name="connsiteX1" fmla="*/ 3038833 w 12192000"/>
              <a:gd name="connsiteY1" fmla="*/ 309661 h 6858000"/>
              <a:gd name="connsiteX2" fmla="*/ 3348384 w 12192000"/>
              <a:gd name="connsiteY2" fmla="*/ 406000 h 6858000"/>
              <a:gd name="connsiteX3" fmla="*/ 2864309 w 12192000"/>
              <a:gd name="connsiteY3" fmla="*/ 355295 h 6858000"/>
              <a:gd name="connsiteX4" fmla="*/ 2856039 w 12192000"/>
              <a:gd name="connsiteY4" fmla="*/ 388058 h 6858000"/>
              <a:gd name="connsiteX5" fmla="*/ 3405794 w 12192000"/>
              <a:gd name="connsiteY5" fmla="*/ 512089 h 6858000"/>
              <a:gd name="connsiteX6" fmla="*/ 3356651 w 12192000"/>
              <a:gd name="connsiteY6" fmla="*/ 531204 h 6858000"/>
              <a:gd name="connsiteX7" fmla="*/ 3064552 w 12192000"/>
              <a:gd name="connsiteY7" fmla="*/ 483228 h 6858000"/>
              <a:gd name="connsiteX8" fmla="*/ 3005765 w 12192000"/>
              <a:gd name="connsiteY8" fmla="*/ 495708 h 6858000"/>
              <a:gd name="connsiteX9" fmla="*/ 3034700 w 12192000"/>
              <a:gd name="connsiteY9" fmla="*/ 553823 h 6858000"/>
              <a:gd name="connsiteX10" fmla="*/ 3161459 w 12192000"/>
              <a:gd name="connsiteY10" fmla="*/ 576445 h 6858000"/>
              <a:gd name="connsiteX11" fmla="*/ 3358949 w 12192000"/>
              <a:gd name="connsiteY11" fmla="*/ 712961 h 6858000"/>
              <a:gd name="connsiteX12" fmla="*/ 3059960 w 12192000"/>
              <a:gd name="connsiteY12" fmla="*/ 696576 h 6858000"/>
              <a:gd name="connsiteX13" fmla="*/ 3007143 w 12192000"/>
              <a:gd name="connsiteY13" fmla="*/ 729732 h 6858000"/>
              <a:gd name="connsiteX14" fmla="*/ 2986935 w 12192000"/>
              <a:gd name="connsiteY14" fmla="*/ 772635 h 6858000"/>
              <a:gd name="connsiteX15" fmla="*/ 2871197 w 12192000"/>
              <a:gd name="connsiteY15" fmla="*/ 808127 h 6858000"/>
              <a:gd name="connsiteX16" fmla="*/ 3053071 w 12192000"/>
              <a:gd name="connsiteY16" fmla="*/ 847913 h 6858000"/>
              <a:gd name="connsiteX17" fmla="*/ 2858796 w 12192000"/>
              <a:gd name="connsiteY17" fmla="*/ 847913 h 6858000"/>
              <a:gd name="connsiteX18" fmla="*/ 2635588 w 12192000"/>
              <a:gd name="connsiteY18" fmla="*/ 820611 h 6858000"/>
              <a:gd name="connsiteX19" fmla="*/ 2397683 w 12192000"/>
              <a:gd name="connsiteY19" fmla="*/ 829190 h 6858000"/>
              <a:gd name="connsiteX20" fmla="*/ 1921874 w 12192000"/>
              <a:gd name="connsiteY20" fmla="*/ 778877 h 6858000"/>
              <a:gd name="connsiteX21" fmla="*/ 1695450 w 12192000"/>
              <a:gd name="connsiteY21" fmla="*/ 782386 h 6858000"/>
              <a:gd name="connsiteX22" fmla="*/ 2954324 w 12192000"/>
              <a:gd name="connsiteY22" fmla="*/ 1120940 h 6858000"/>
              <a:gd name="connsiteX23" fmla="*/ 2890028 w 12192000"/>
              <a:gd name="connsiteY23" fmla="*/ 1195435 h 6858000"/>
              <a:gd name="connsiteX24" fmla="*/ 3153652 w 12192000"/>
              <a:gd name="connsiteY24" fmla="*/ 1276563 h 6858000"/>
              <a:gd name="connsiteX25" fmla="*/ 3218410 w 12192000"/>
              <a:gd name="connsiteY25" fmla="*/ 1356911 h 6858000"/>
              <a:gd name="connsiteX26" fmla="*/ 3137118 w 12192000"/>
              <a:gd name="connsiteY26" fmla="*/ 1349891 h 6858000"/>
              <a:gd name="connsiteX27" fmla="*/ 3067309 w 12192000"/>
              <a:gd name="connsiteY27" fmla="*/ 1365102 h 6858000"/>
              <a:gd name="connsiteX28" fmla="*/ 3096243 w 12192000"/>
              <a:gd name="connsiteY28" fmla="*/ 1467292 h 6858000"/>
              <a:gd name="connsiteX29" fmla="*/ 3468716 w 12192000"/>
              <a:gd name="connsiteY29" fmla="*/ 1599125 h 6858000"/>
              <a:gd name="connsiteX30" fmla="*/ 3502241 w 12192000"/>
              <a:gd name="connsiteY30" fmla="*/ 1642029 h 6858000"/>
              <a:gd name="connsiteX31" fmla="*/ 3457692 w 12192000"/>
              <a:gd name="connsiteY31" fmla="*/ 1672453 h 6858000"/>
              <a:gd name="connsiteX32" fmla="*/ 3337362 w 12192000"/>
              <a:gd name="connsiteY32" fmla="*/ 1688053 h 6858000"/>
              <a:gd name="connsiteX33" fmla="*/ 3505915 w 12192000"/>
              <a:gd name="connsiteY33" fmla="*/ 1834318 h 6858000"/>
              <a:gd name="connsiteX34" fmla="*/ 3567458 w 12192000"/>
              <a:gd name="connsiteY34" fmla="*/ 1874880 h 6858000"/>
              <a:gd name="connsiteX35" fmla="*/ 3672634 w 12192000"/>
              <a:gd name="connsiteY35" fmla="*/ 1937678 h 6858000"/>
              <a:gd name="connsiteX36" fmla="*/ 3674470 w 12192000"/>
              <a:gd name="connsiteY36" fmla="*/ 1956789 h 6858000"/>
              <a:gd name="connsiteX37" fmla="*/ 3531176 w 12192000"/>
              <a:gd name="connsiteY37" fmla="*/ 2024266 h 6858000"/>
              <a:gd name="connsiteX38" fmla="*/ 3272604 w 12192000"/>
              <a:gd name="connsiteY38" fmla="*/ 2005933 h 6858000"/>
              <a:gd name="connsiteX39" fmla="*/ 3654720 w 12192000"/>
              <a:gd name="connsiteY39" fmla="*/ 2106564 h 6858000"/>
              <a:gd name="connsiteX40" fmla="*/ 2417892 w 12192000"/>
              <a:gd name="connsiteY40" fmla="*/ 1866690 h 6858000"/>
              <a:gd name="connsiteX41" fmla="*/ 2496888 w 12192000"/>
              <a:gd name="connsiteY41" fmla="*/ 1929487 h 6858000"/>
              <a:gd name="connsiteX42" fmla="*/ 2929526 w 12192000"/>
              <a:gd name="connsiteY42" fmla="*/ 2094862 h 6858000"/>
              <a:gd name="connsiteX43" fmla="*/ 3052152 w 12192000"/>
              <a:gd name="connsiteY43" fmla="*/ 2198613 h 6858000"/>
              <a:gd name="connsiteX44" fmla="*/ 3180748 w 12192000"/>
              <a:gd name="connsiteY44" fmla="*/ 2255948 h 6858000"/>
              <a:gd name="connsiteX45" fmla="*/ 3361244 w 12192000"/>
              <a:gd name="connsiteY45" fmla="*/ 2254777 h 6858000"/>
              <a:gd name="connsiteX46" fmla="*/ 3489382 w 12192000"/>
              <a:gd name="connsiteY46" fmla="*/ 2342926 h 6858000"/>
              <a:gd name="connsiteX47" fmla="*/ 3355733 w 12192000"/>
              <a:gd name="connsiteY47" fmla="*/ 2361649 h 6858000"/>
              <a:gd name="connsiteX48" fmla="*/ 3199121 w 12192000"/>
              <a:gd name="connsiteY48" fmla="*/ 2347216 h 6858000"/>
              <a:gd name="connsiteX49" fmla="*/ 2861091 w 12192000"/>
              <a:gd name="connsiteY49" fmla="*/ 2351896 h 6858000"/>
              <a:gd name="connsiteX50" fmla="*/ 2667278 w 12192000"/>
              <a:gd name="connsiteY50" fmla="*/ 2369058 h 6858000"/>
              <a:gd name="connsiteX51" fmla="*/ 2221781 w 12192000"/>
              <a:gd name="connsiteY51" fmla="*/ 2339805 h 6858000"/>
              <a:gd name="connsiteX52" fmla="*/ 2247961 w 12192000"/>
              <a:gd name="connsiteY52" fmla="*/ 2414693 h 6858000"/>
              <a:gd name="connsiteX53" fmla="*/ 2231425 w 12192000"/>
              <a:gd name="connsiteY53" fmla="*/ 2479828 h 6858000"/>
              <a:gd name="connsiteX54" fmla="*/ 2224996 w 12192000"/>
              <a:gd name="connsiteY54" fmla="*/ 2621414 h 6858000"/>
              <a:gd name="connsiteX55" fmla="*/ 2229131 w 12192000"/>
              <a:gd name="connsiteY55" fmla="*/ 2644426 h 6858000"/>
              <a:gd name="connsiteX56" fmla="*/ 2129466 w 12192000"/>
              <a:gd name="connsiteY56" fmla="*/ 2659247 h 6858000"/>
              <a:gd name="connsiteX57" fmla="*/ 2723312 w 12192000"/>
              <a:gd name="connsiteY57" fmla="*/ 2953726 h 6858000"/>
              <a:gd name="connsiteX58" fmla="*/ 2326496 w 12192000"/>
              <a:gd name="connsiteY58" fmla="*/ 2878838 h 6858000"/>
              <a:gd name="connsiteX59" fmla="*/ 2272759 w 12192000"/>
              <a:gd name="connsiteY59" fmla="*/ 3002480 h 6858000"/>
              <a:gd name="connsiteX60" fmla="*/ 2459226 w 12192000"/>
              <a:gd name="connsiteY60" fmla="*/ 3112471 h 6858000"/>
              <a:gd name="connsiteX61" fmla="*/ 2528117 w 12192000"/>
              <a:gd name="connsiteY61" fmla="*/ 3330111 h 6858000"/>
              <a:gd name="connsiteX62" fmla="*/ 2494590 w 12192000"/>
              <a:gd name="connsiteY62" fmla="*/ 3529029 h 6858000"/>
              <a:gd name="connsiteX63" fmla="*/ 2414677 w 12192000"/>
              <a:gd name="connsiteY63" fmla="*/ 3592215 h 6858000"/>
              <a:gd name="connsiteX64" fmla="*/ 2298940 w 12192000"/>
              <a:gd name="connsiteY64" fmla="*/ 3705716 h 6858000"/>
              <a:gd name="connsiteX65" fmla="*/ 2227294 w 12192000"/>
              <a:gd name="connsiteY65" fmla="*/ 3775921 h 6858000"/>
              <a:gd name="connsiteX66" fmla="*/ 1978366 w 12192000"/>
              <a:gd name="connsiteY66" fmla="*/ 3748620 h 6858000"/>
              <a:gd name="connsiteX67" fmla="*/ 2310421 w 12192000"/>
              <a:gd name="connsiteY67" fmla="*/ 3926868 h 6858000"/>
              <a:gd name="connsiteX68" fmla="*/ 2041285 w 12192000"/>
              <a:gd name="connsiteY68" fmla="*/ 3904635 h 6858000"/>
              <a:gd name="connsiteX69" fmla="*/ 1953565 w 12192000"/>
              <a:gd name="connsiteY69" fmla="*/ 3917116 h 6858000"/>
              <a:gd name="connsiteX70" fmla="*/ 2003623 w 12192000"/>
              <a:gd name="connsiteY70" fmla="*/ 3974842 h 6858000"/>
              <a:gd name="connsiteX71" fmla="*/ 2201114 w 12192000"/>
              <a:gd name="connsiteY71" fmla="*/ 4072742 h 6858000"/>
              <a:gd name="connsiteX72" fmla="*/ 2608032 w 12192000"/>
              <a:gd name="connsiteY72" fmla="*/ 4337967 h 6858000"/>
              <a:gd name="connsiteX73" fmla="*/ 2213973 w 12192000"/>
              <a:gd name="connsiteY73" fmla="*/ 4216277 h 6858000"/>
              <a:gd name="connsiteX74" fmla="*/ 2629158 w 12192000"/>
              <a:gd name="connsiteY74" fmla="*/ 4488911 h 6858000"/>
              <a:gd name="connsiteX75" fmla="*/ 2721471 w 12192000"/>
              <a:gd name="connsiteY75" fmla="*/ 4579399 h 6858000"/>
              <a:gd name="connsiteX76" fmla="*/ 2907939 w 12192000"/>
              <a:gd name="connsiteY76" fmla="*/ 4804062 h 6858000"/>
              <a:gd name="connsiteX77" fmla="*/ 2898753 w 12192000"/>
              <a:gd name="connsiteY77" fmla="*/ 4829414 h 6858000"/>
              <a:gd name="connsiteX78" fmla="*/ 2683352 w 12192000"/>
              <a:gd name="connsiteY78" fmla="*/ 4793141 h 6858000"/>
              <a:gd name="connsiteX79" fmla="*/ 2962594 w 12192000"/>
              <a:gd name="connsiteY79" fmla="*/ 4981920 h 6858000"/>
              <a:gd name="connsiteX80" fmla="*/ 3251019 w 12192000"/>
              <a:gd name="connsiteY80" fmla="*/ 5127012 h 6858000"/>
              <a:gd name="connsiteX81" fmla="*/ 3046180 w 12192000"/>
              <a:gd name="connsiteY81" fmla="*/ 5104781 h 6858000"/>
              <a:gd name="connsiteX82" fmla="*/ 2764646 w 12192000"/>
              <a:gd name="connsiteY82" fmla="*/ 5021703 h 6858000"/>
              <a:gd name="connsiteX83" fmla="*/ 2666820 w 12192000"/>
              <a:gd name="connsiteY83" fmla="*/ 5052905 h 6858000"/>
              <a:gd name="connsiteX84" fmla="*/ 2933657 w 12192000"/>
              <a:gd name="connsiteY84" fmla="*/ 5190198 h 6858000"/>
              <a:gd name="connsiteX85" fmla="*/ 3086598 w 12192000"/>
              <a:gd name="connsiteY85" fmla="*/ 5253776 h 6858000"/>
              <a:gd name="connsiteX86" fmla="*/ 3147680 w 12192000"/>
              <a:gd name="connsiteY86" fmla="*/ 5302531 h 6858000"/>
              <a:gd name="connsiteX87" fmla="*/ 3322204 w 12192000"/>
              <a:gd name="connsiteY87" fmla="*/ 5476487 h 6858000"/>
              <a:gd name="connsiteX88" fmla="*/ 3834758 w 12192000"/>
              <a:gd name="connsiteY88" fmla="*/ 5666434 h 6858000"/>
              <a:gd name="connsiteX89" fmla="*/ 4314240 w 12192000"/>
              <a:gd name="connsiteY89" fmla="*/ 5902409 h 6858000"/>
              <a:gd name="connsiteX90" fmla="*/ 4688552 w 12192000"/>
              <a:gd name="connsiteY90" fmla="*/ 6049453 h 6858000"/>
              <a:gd name="connsiteX91" fmla="*/ 5634660 w 12192000"/>
              <a:gd name="connsiteY91" fmla="*/ 6238620 h 6858000"/>
              <a:gd name="connsiteX92" fmla="*/ 9222980 w 12192000"/>
              <a:gd name="connsiteY92" fmla="*/ 4955397 h 6858000"/>
              <a:gd name="connsiteX93" fmla="*/ 9268448 w 12192000"/>
              <a:gd name="connsiteY93" fmla="*/ 4917173 h 6858000"/>
              <a:gd name="connsiteX94" fmla="*/ 9442512 w 12192000"/>
              <a:gd name="connsiteY94" fmla="*/ 4773251 h 6858000"/>
              <a:gd name="connsiteX95" fmla="*/ 9590400 w 12192000"/>
              <a:gd name="connsiteY95" fmla="*/ 4643756 h 6858000"/>
              <a:gd name="connsiteX96" fmla="*/ 9513242 w 12192000"/>
              <a:gd name="connsiteY96" fmla="*/ 4600073 h 6858000"/>
              <a:gd name="connsiteX97" fmla="*/ 9617498 w 12192000"/>
              <a:gd name="connsiteY97" fmla="*/ 4476430 h 6858000"/>
              <a:gd name="connsiteX98" fmla="*/ 9949094 w 12192000"/>
              <a:gd name="connsiteY98" fmla="*/ 4095364 h 6858000"/>
              <a:gd name="connsiteX99" fmla="*/ 10094686 w 12192000"/>
              <a:gd name="connsiteY99" fmla="*/ 4011507 h 6858000"/>
              <a:gd name="connsiteX100" fmla="*/ 10271967 w 12192000"/>
              <a:gd name="connsiteY100" fmla="*/ 3800497 h 6858000"/>
              <a:gd name="connsiteX101" fmla="*/ 10297226 w 12192000"/>
              <a:gd name="connsiteY101" fmla="*/ 3751742 h 6858000"/>
              <a:gd name="connsiteX102" fmla="*/ 10260943 w 12192000"/>
              <a:gd name="connsiteY102" fmla="*/ 3689723 h 6858000"/>
              <a:gd name="connsiteX103" fmla="*/ 10233847 w 12192000"/>
              <a:gd name="connsiteY103" fmla="*/ 3627319 h 6858000"/>
              <a:gd name="connsiteX104" fmla="*/ 10269209 w 12192000"/>
              <a:gd name="connsiteY104" fmla="*/ 3608986 h 6858000"/>
              <a:gd name="connsiteX105" fmla="*/ 10496550 w 12192000"/>
              <a:gd name="connsiteY105" fmla="*/ 3577393 h 6858000"/>
              <a:gd name="connsiteX106" fmla="*/ 10364738 w 12192000"/>
              <a:gd name="connsiteY106" fmla="*/ 3458823 h 6858000"/>
              <a:gd name="connsiteX107" fmla="*/ 10132346 w 12192000"/>
              <a:gd name="connsiteY107" fmla="*/ 3282137 h 6858000"/>
              <a:gd name="connsiteX108" fmla="*/ 10026712 w 12192000"/>
              <a:gd name="connsiteY108" fmla="*/ 3156543 h 6858000"/>
              <a:gd name="connsiteX109" fmla="*/ 10014312 w 12192000"/>
              <a:gd name="connsiteY109" fmla="*/ 3044213 h 6858000"/>
              <a:gd name="connsiteX110" fmla="*/ 9806718 w 12192000"/>
              <a:gd name="connsiteY110" fmla="*/ 2977907 h 6858000"/>
              <a:gd name="connsiteX111" fmla="*/ 10001912 w 12192000"/>
              <a:gd name="connsiteY111" fmla="*/ 2740374 h 6858000"/>
              <a:gd name="connsiteX112" fmla="*/ 10021662 w 12192000"/>
              <a:gd name="connsiteY112" fmla="*/ 2691231 h 6858000"/>
              <a:gd name="connsiteX113" fmla="*/ 9904546 w 12192000"/>
              <a:gd name="connsiteY113" fmla="*/ 2515322 h 6858000"/>
              <a:gd name="connsiteX114" fmla="*/ 9885256 w 12192000"/>
              <a:gd name="connsiteY114" fmla="*/ 2487240 h 6858000"/>
              <a:gd name="connsiteX115" fmla="*/ 9842085 w 12192000"/>
              <a:gd name="connsiteY115" fmla="*/ 2431074 h 6858000"/>
              <a:gd name="connsiteX116" fmla="*/ 9718078 w 12192000"/>
              <a:gd name="connsiteY116" fmla="*/ 2417424 h 6858000"/>
              <a:gd name="connsiteX117" fmla="*/ 9782378 w 12192000"/>
              <a:gd name="connsiteY117" fmla="*/ 2377641 h 6858000"/>
              <a:gd name="connsiteX118" fmla="*/ 9907302 w 12192000"/>
              <a:gd name="connsiteY118" fmla="*/ 2243078 h 6858000"/>
              <a:gd name="connsiteX119" fmla="*/ 9824171 w 12192000"/>
              <a:gd name="connsiteY119" fmla="*/ 2114365 h 6858000"/>
              <a:gd name="connsiteX120" fmla="*/ 9818662 w 12192000"/>
              <a:gd name="connsiteY120" fmla="*/ 2043377 h 6858000"/>
              <a:gd name="connsiteX121" fmla="*/ 9958740 w 12192000"/>
              <a:gd name="connsiteY121" fmla="*/ 1952499 h 6858000"/>
              <a:gd name="connsiteX122" fmla="*/ 10064374 w 12192000"/>
              <a:gd name="connsiteY122" fmla="*/ 1916615 h 6858000"/>
              <a:gd name="connsiteX123" fmla="*/ 10113055 w 12192000"/>
              <a:gd name="connsiteY123" fmla="*/ 1865131 h 6858000"/>
              <a:gd name="connsiteX124" fmla="*/ 10055646 w 12192000"/>
              <a:gd name="connsiteY124" fmla="*/ 1822227 h 6858000"/>
              <a:gd name="connsiteX125" fmla="*/ 9800748 w 12192000"/>
              <a:gd name="connsiteY125" fmla="*/ 1720036 h 6858000"/>
              <a:gd name="connsiteX126" fmla="*/ 9938071 w 12192000"/>
              <a:gd name="connsiteY126" fmla="*/ 1634617 h 6858000"/>
              <a:gd name="connsiteX127" fmla="*/ 9220224 w 12192000"/>
              <a:gd name="connsiteY127" fmla="*/ 1231709 h 6858000"/>
              <a:gd name="connsiteX128" fmla="*/ 9133419 w 12192000"/>
              <a:gd name="connsiteY128" fmla="*/ 1170083 h 6858000"/>
              <a:gd name="connsiteX129" fmla="*/ 8672768 w 12192000"/>
              <a:gd name="connsiteY129" fmla="*/ 1020699 h 6858000"/>
              <a:gd name="connsiteX130" fmla="*/ 8198797 w 12192000"/>
              <a:gd name="connsiteY130" fmla="*/ 915000 h 6858000"/>
              <a:gd name="connsiteX131" fmla="*/ 8528095 w 12192000"/>
              <a:gd name="connsiteY131" fmla="*/ 691898 h 6858000"/>
              <a:gd name="connsiteX132" fmla="*/ 8025190 w 12192000"/>
              <a:gd name="connsiteY132" fmla="*/ 640021 h 6858000"/>
              <a:gd name="connsiteX133" fmla="*/ 7976047 w 12192000"/>
              <a:gd name="connsiteY133" fmla="*/ 641584 h 6858000"/>
              <a:gd name="connsiteX134" fmla="*/ 6988604 w 12192000"/>
              <a:gd name="connsiteY134" fmla="*/ 607260 h 6858000"/>
              <a:gd name="connsiteX135" fmla="*/ 5573116 w 12192000"/>
              <a:gd name="connsiteY135" fmla="*/ 493368 h 6858000"/>
              <a:gd name="connsiteX136" fmla="*/ 4401503 w 12192000"/>
              <a:gd name="connsiteY136" fmla="*/ 425112 h 6858000"/>
              <a:gd name="connsiteX137" fmla="*/ 3154109 w 12192000"/>
              <a:gd name="connsiteY137" fmla="*/ 292499 h 6858000"/>
              <a:gd name="connsiteX138" fmla="*/ 3094406 w 12192000"/>
              <a:gd name="connsiteY138" fmla="*/ 283966 h 6858000"/>
              <a:gd name="connsiteX139" fmla="*/ 0 w 12192000"/>
              <a:gd name="connsiteY139" fmla="*/ 0 h 6858000"/>
              <a:gd name="connsiteX140" fmla="*/ 12192000 w 12192000"/>
              <a:gd name="connsiteY140" fmla="*/ 0 h 6858000"/>
              <a:gd name="connsiteX141" fmla="*/ 12192000 w 12192000"/>
              <a:gd name="connsiteY141" fmla="*/ 6858000 h 6858000"/>
              <a:gd name="connsiteX142" fmla="*/ 0 w 12192000"/>
              <a:gd name="connsiteY1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2192000" h="6858000">
                <a:moveTo>
                  <a:pt x="3094406" y="283966"/>
                </a:moveTo>
                <a:cubicBezTo>
                  <a:pt x="3074312" y="283528"/>
                  <a:pt x="3054907" y="288795"/>
                  <a:pt x="3038833" y="309661"/>
                </a:cubicBezTo>
                <a:cubicBezTo>
                  <a:pt x="3124259" y="364657"/>
                  <a:pt x="3233105" y="343983"/>
                  <a:pt x="3348384" y="406000"/>
                </a:cubicBezTo>
                <a:cubicBezTo>
                  <a:pt x="3161001" y="386497"/>
                  <a:pt x="3012653" y="370896"/>
                  <a:pt x="2864309" y="355295"/>
                </a:cubicBezTo>
                <a:cubicBezTo>
                  <a:pt x="2861553" y="366216"/>
                  <a:pt x="2858796" y="377136"/>
                  <a:pt x="2856039" y="388058"/>
                </a:cubicBezTo>
                <a:cubicBezTo>
                  <a:pt x="3045722" y="411070"/>
                  <a:pt x="3221166" y="470356"/>
                  <a:pt x="3405794" y="512089"/>
                </a:cubicBezTo>
                <a:cubicBezTo>
                  <a:pt x="3388799" y="537835"/>
                  <a:pt x="3371808" y="532763"/>
                  <a:pt x="3356651" y="531204"/>
                </a:cubicBezTo>
                <a:cubicBezTo>
                  <a:pt x="3257907" y="521062"/>
                  <a:pt x="3159164" y="510922"/>
                  <a:pt x="3064552" y="483228"/>
                </a:cubicBezTo>
                <a:cubicBezTo>
                  <a:pt x="3043427" y="476987"/>
                  <a:pt x="3017704" y="476987"/>
                  <a:pt x="3005765" y="495708"/>
                </a:cubicBezTo>
                <a:cubicBezTo>
                  <a:pt x="2988771" y="522231"/>
                  <a:pt x="3013113" y="539393"/>
                  <a:pt x="3034700" y="553823"/>
                </a:cubicBezTo>
                <a:cubicBezTo>
                  <a:pt x="3072360" y="578787"/>
                  <a:pt x="3117827" y="571767"/>
                  <a:pt x="3161459" y="576445"/>
                </a:cubicBezTo>
                <a:cubicBezTo>
                  <a:pt x="3277655" y="588537"/>
                  <a:pt x="3333228" y="626370"/>
                  <a:pt x="3358949" y="712961"/>
                </a:cubicBezTo>
                <a:cubicBezTo>
                  <a:pt x="3256987" y="677857"/>
                  <a:pt x="3158703" y="721151"/>
                  <a:pt x="3059960" y="696576"/>
                </a:cubicBezTo>
                <a:cubicBezTo>
                  <a:pt x="3034240" y="690338"/>
                  <a:pt x="2993364" y="699698"/>
                  <a:pt x="3007143" y="729732"/>
                </a:cubicBezTo>
                <a:cubicBezTo>
                  <a:pt x="3020003" y="757814"/>
                  <a:pt x="3062716" y="778096"/>
                  <a:pt x="2986935" y="772635"/>
                </a:cubicBezTo>
                <a:cubicBezTo>
                  <a:pt x="2932740" y="768735"/>
                  <a:pt x="2826647" y="800329"/>
                  <a:pt x="2871197" y="808127"/>
                </a:cubicBezTo>
                <a:cubicBezTo>
                  <a:pt x="2927228" y="817881"/>
                  <a:pt x="2981883" y="831921"/>
                  <a:pt x="3053071" y="847913"/>
                </a:cubicBezTo>
                <a:cubicBezTo>
                  <a:pt x="2974533" y="874043"/>
                  <a:pt x="2918042" y="868584"/>
                  <a:pt x="2858796" y="847913"/>
                </a:cubicBezTo>
                <a:cubicBezTo>
                  <a:pt x="2787150" y="822949"/>
                  <a:pt x="2693916" y="792528"/>
                  <a:pt x="2635588" y="820611"/>
                </a:cubicBezTo>
                <a:cubicBezTo>
                  <a:pt x="2548326" y="862734"/>
                  <a:pt x="2475760" y="836211"/>
                  <a:pt x="2397683" y="829190"/>
                </a:cubicBezTo>
                <a:cubicBezTo>
                  <a:pt x="2238775" y="814759"/>
                  <a:pt x="2081241" y="790576"/>
                  <a:pt x="1921874" y="778877"/>
                </a:cubicBezTo>
                <a:cubicBezTo>
                  <a:pt x="1858036" y="774195"/>
                  <a:pt x="1789143" y="751964"/>
                  <a:pt x="1695450" y="782386"/>
                </a:cubicBezTo>
                <a:cubicBezTo>
                  <a:pt x="2119822" y="938012"/>
                  <a:pt x="2575423" y="928262"/>
                  <a:pt x="2954324" y="1120940"/>
                </a:cubicBezTo>
                <a:cubicBezTo>
                  <a:pt x="2938251" y="1139269"/>
                  <a:pt x="2856502" y="1191535"/>
                  <a:pt x="2890028" y="1195435"/>
                </a:cubicBezTo>
                <a:cubicBezTo>
                  <a:pt x="2984178" y="1206748"/>
                  <a:pt x="3067767" y="1244971"/>
                  <a:pt x="3153652" y="1276563"/>
                </a:cubicBezTo>
                <a:cubicBezTo>
                  <a:pt x="3190855" y="1290216"/>
                  <a:pt x="3235862" y="1308157"/>
                  <a:pt x="3218410" y="1356911"/>
                </a:cubicBezTo>
                <a:cubicBezTo>
                  <a:pt x="3186719" y="1370562"/>
                  <a:pt x="3163296" y="1351451"/>
                  <a:pt x="3137118" y="1349891"/>
                </a:cubicBezTo>
                <a:cubicBezTo>
                  <a:pt x="3110480" y="1348331"/>
                  <a:pt x="3050773" y="1358471"/>
                  <a:pt x="3067309" y="1365102"/>
                </a:cubicBezTo>
                <a:cubicBezTo>
                  <a:pt x="3142629" y="1395136"/>
                  <a:pt x="3007143" y="1467292"/>
                  <a:pt x="3096243" y="1467292"/>
                </a:cubicBezTo>
                <a:cubicBezTo>
                  <a:pt x="3245506" y="1467681"/>
                  <a:pt x="3324961" y="1595613"/>
                  <a:pt x="3468716" y="1599125"/>
                </a:cubicBezTo>
                <a:cubicBezTo>
                  <a:pt x="3491677" y="1599513"/>
                  <a:pt x="3502700" y="1622137"/>
                  <a:pt x="3502241" y="1642029"/>
                </a:cubicBezTo>
                <a:cubicBezTo>
                  <a:pt x="3502241" y="1665822"/>
                  <a:pt x="3481116" y="1670112"/>
                  <a:pt x="3457692" y="1672453"/>
                </a:cubicBezTo>
                <a:cubicBezTo>
                  <a:pt x="3421868" y="1675962"/>
                  <a:pt x="3384667" y="1642029"/>
                  <a:pt x="3337362" y="1688053"/>
                </a:cubicBezTo>
                <a:cubicBezTo>
                  <a:pt x="3422329" y="1714966"/>
                  <a:pt x="3507294" y="1741878"/>
                  <a:pt x="3505915" y="1834318"/>
                </a:cubicBezTo>
                <a:cubicBezTo>
                  <a:pt x="3505457" y="1859279"/>
                  <a:pt x="3540820" y="1868640"/>
                  <a:pt x="3567458" y="1874880"/>
                </a:cubicBezTo>
                <a:cubicBezTo>
                  <a:pt x="3611549" y="1885023"/>
                  <a:pt x="3648750" y="1902965"/>
                  <a:pt x="3672634" y="1937678"/>
                </a:cubicBezTo>
                <a:cubicBezTo>
                  <a:pt x="3672172" y="1944308"/>
                  <a:pt x="3671715" y="1951329"/>
                  <a:pt x="3674470" y="1956789"/>
                </a:cubicBezTo>
                <a:cubicBezTo>
                  <a:pt x="3666664" y="2040646"/>
                  <a:pt x="3602363" y="2038306"/>
                  <a:pt x="3531176" y="2024266"/>
                </a:cubicBezTo>
                <a:cubicBezTo>
                  <a:pt x="3446211" y="2007103"/>
                  <a:pt x="3362164" y="1975900"/>
                  <a:pt x="3272604" y="2005933"/>
                </a:cubicBezTo>
                <a:cubicBezTo>
                  <a:pt x="3398905" y="2046107"/>
                  <a:pt x="3536229" y="2049228"/>
                  <a:pt x="3654720" y="2106564"/>
                </a:cubicBezTo>
                <a:cubicBezTo>
                  <a:pt x="3221166" y="2117095"/>
                  <a:pt x="2838130" y="1936116"/>
                  <a:pt x="2417892" y="1866690"/>
                </a:cubicBezTo>
                <a:cubicBezTo>
                  <a:pt x="2432130" y="1913105"/>
                  <a:pt x="2466114" y="1922465"/>
                  <a:pt x="2496888" y="1929487"/>
                </a:cubicBezTo>
                <a:cubicBezTo>
                  <a:pt x="2652123" y="1964590"/>
                  <a:pt x="2788067" y="2034408"/>
                  <a:pt x="2929526" y="2094862"/>
                </a:cubicBezTo>
                <a:cubicBezTo>
                  <a:pt x="2987851" y="2119825"/>
                  <a:pt x="3030106" y="2144789"/>
                  <a:pt x="3052152" y="2198613"/>
                </a:cubicBezTo>
                <a:cubicBezTo>
                  <a:pt x="3071903" y="2247367"/>
                  <a:pt x="3110021" y="2269990"/>
                  <a:pt x="3180748" y="2255948"/>
                </a:cubicBezTo>
                <a:cubicBezTo>
                  <a:pt x="3238157" y="2244246"/>
                  <a:pt x="3301078" y="2250487"/>
                  <a:pt x="3361244" y="2254777"/>
                </a:cubicBezTo>
                <a:cubicBezTo>
                  <a:pt x="3430596" y="2259459"/>
                  <a:pt x="3508213" y="2314455"/>
                  <a:pt x="3489382" y="2342926"/>
                </a:cubicBezTo>
                <a:cubicBezTo>
                  <a:pt x="3457233" y="2391292"/>
                  <a:pt x="3403498" y="2367110"/>
                  <a:pt x="3355733" y="2361649"/>
                </a:cubicBezTo>
                <a:cubicBezTo>
                  <a:pt x="3301537" y="2355018"/>
                  <a:pt x="3200957" y="2341367"/>
                  <a:pt x="3199121" y="2347216"/>
                </a:cubicBezTo>
                <a:cubicBezTo>
                  <a:pt x="3163754" y="2468518"/>
                  <a:pt x="2914827" y="2362819"/>
                  <a:pt x="2861091" y="2351896"/>
                </a:cubicBezTo>
                <a:cubicBezTo>
                  <a:pt x="2794038" y="2338245"/>
                  <a:pt x="2731116" y="2363208"/>
                  <a:pt x="2667278" y="2369058"/>
                </a:cubicBezTo>
                <a:cubicBezTo>
                  <a:pt x="2610328" y="2374518"/>
                  <a:pt x="2288376" y="2391292"/>
                  <a:pt x="2221781" y="2339805"/>
                </a:cubicBezTo>
                <a:cubicBezTo>
                  <a:pt x="2212595" y="2379978"/>
                  <a:pt x="2231884" y="2396361"/>
                  <a:pt x="2247961" y="2414693"/>
                </a:cubicBezTo>
                <a:cubicBezTo>
                  <a:pt x="2270465" y="2440824"/>
                  <a:pt x="2274138" y="2459157"/>
                  <a:pt x="2231425" y="2479828"/>
                </a:cubicBezTo>
                <a:cubicBezTo>
                  <a:pt x="2109717" y="2539115"/>
                  <a:pt x="2111557" y="2541065"/>
                  <a:pt x="2224996" y="2621414"/>
                </a:cubicBezTo>
                <a:cubicBezTo>
                  <a:pt x="2230509" y="2624923"/>
                  <a:pt x="2228211" y="2636624"/>
                  <a:pt x="2229131" y="2644426"/>
                </a:cubicBezTo>
                <a:cubicBezTo>
                  <a:pt x="2199276" y="2656906"/>
                  <a:pt x="2164373" y="2625703"/>
                  <a:pt x="2129466" y="2659247"/>
                </a:cubicBezTo>
                <a:cubicBezTo>
                  <a:pt x="2281487" y="2806680"/>
                  <a:pt x="2513421" y="2842953"/>
                  <a:pt x="2723312" y="2953726"/>
                </a:cubicBezTo>
                <a:cubicBezTo>
                  <a:pt x="2553377" y="2990389"/>
                  <a:pt x="2451419" y="2862456"/>
                  <a:pt x="2326496" y="2878838"/>
                </a:cubicBezTo>
                <a:cubicBezTo>
                  <a:pt x="2264036" y="2919012"/>
                  <a:pt x="2449582" y="2983367"/>
                  <a:pt x="2272759" y="3002480"/>
                </a:cubicBezTo>
                <a:cubicBezTo>
                  <a:pt x="2349461" y="3037583"/>
                  <a:pt x="2406411" y="3071905"/>
                  <a:pt x="2459226" y="3112471"/>
                </a:cubicBezTo>
                <a:cubicBezTo>
                  <a:pt x="2553377" y="3185016"/>
                  <a:pt x="2571749" y="3232602"/>
                  <a:pt x="2528117" y="3330111"/>
                </a:cubicBezTo>
                <a:cubicBezTo>
                  <a:pt x="2499642" y="3394076"/>
                  <a:pt x="2457848" y="3452973"/>
                  <a:pt x="2494590" y="3529029"/>
                </a:cubicBezTo>
                <a:cubicBezTo>
                  <a:pt x="2520308" y="3581294"/>
                  <a:pt x="2510206" y="3615617"/>
                  <a:pt x="2414677" y="3592215"/>
                </a:cubicBezTo>
                <a:cubicBezTo>
                  <a:pt x="2311799" y="3567251"/>
                  <a:pt x="2273221" y="3614057"/>
                  <a:pt x="2298940" y="3705716"/>
                </a:cubicBezTo>
                <a:cubicBezTo>
                  <a:pt x="2315473" y="3764612"/>
                  <a:pt x="2298020" y="3782553"/>
                  <a:pt x="2227294" y="3775921"/>
                </a:cubicBezTo>
                <a:cubicBezTo>
                  <a:pt x="2149215" y="3768512"/>
                  <a:pt x="2074811" y="3729898"/>
                  <a:pt x="1978366" y="3748620"/>
                </a:cubicBezTo>
                <a:cubicBezTo>
                  <a:pt x="2055522" y="3855492"/>
                  <a:pt x="2220403" y="3825068"/>
                  <a:pt x="2310421" y="3926868"/>
                </a:cubicBezTo>
                <a:cubicBezTo>
                  <a:pt x="2202950" y="3927259"/>
                  <a:pt x="2120739" y="3926868"/>
                  <a:pt x="2041285" y="3904635"/>
                </a:cubicBezTo>
                <a:cubicBezTo>
                  <a:pt x="2008216" y="3895664"/>
                  <a:pt x="1971934" y="3886305"/>
                  <a:pt x="1953565" y="3917116"/>
                </a:cubicBezTo>
                <a:cubicBezTo>
                  <a:pt x="1931978" y="3954170"/>
                  <a:pt x="1976527" y="3968211"/>
                  <a:pt x="2003623" y="3974842"/>
                </a:cubicBezTo>
                <a:cubicBezTo>
                  <a:pt x="2079866" y="3993563"/>
                  <a:pt x="2138192" y="4038028"/>
                  <a:pt x="2201114" y="4072742"/>
                </a:cubicBezTo>
                <a:cubicBezTo>
                  <a:pt x="2339356" y="4148800"/>
                  <a:pt x="2490917" y="4212375"/>
                  <a:pt x="2608032" y="4337967"/>
                </a:cubicBezTo>
                <a:cubicBezTo>
                  <a:pt x="2460606" y="4305983"/>
                  <a:pt x="2350838" y="4231487"/>
                  <a:pt x="2213973" y="4216277"/>
                </a:cubicBezTo>
                <a:cubicBezTo>
                  <a:pt x="2332467" y="4330557"/>
                  <a:pt x="2484945" y="4405834"/>
                  <a:pt x="2629158" y="4488911"/>
                </a:cubicBezTo>
                <a:cubicBezTo>
                  <a:pt x="2670494" y="4512315"/>
                  <a:pt x="2712289" y="4528306"/>
                  <a:pt x="2721471" y="4579399"/>
                </a:cubicBezTo>
                <a:cubicBezTo>
                  <a:pt x="2739385" y="4678470"/>
                  <a:pt x="2793121" y="4760378"/>
                  <a:pt x="2907939" y="4804062"/>
                </a:cubicBezTo>
                <a:cubicBezTo>
                  <a:pt x="2908859" y="4804452"/>
                  <a:pt x="2902428" y="4819274"/>
                  <a:pt x="2898753" y="4829414"/>
                </a:cubicBezTo>
                <a:cubicBezTo>
                  <a:pt x="2828485" y="4832536"/>
                  <a:pt x="2772912" y="4774028"/>
                  <a:pt x="2683352" y="4793141"/>
                </a:cubicBezTo>
                <a:cubicBezTo>
                  <a:pt x="2769239" y="4872708"/>
                  <a:pt x="2840885" y="4944087"/>
                  <a:pt x="2962594" y="4981920"/>
                </a:cubicBezTo>
                <a:cubicBezTo>
                  <a:pt x="3059960" y="5011952"/>
                  <a:pt x="3180289" y="5029503"/>
                  <a:pt x="3251019" y="5127012"/>
                </a:cubicBezTo>
                <a:cubicBezTo>
                  <a:pt x="3168808" y="5146126"/>
                  <a:pt x="3107723" y="5121944"/>
                  <a:pt x="3046180" y="5104781"/>
                </a:cubicBezTo>
                <a:cubicBezTo>
                  <a:pt x="2952030" y="5078258"/>
                  <a:pt x="2858796" y="5048226"/>
                  <a:pt x="2764646" y="5021703"/>
                </a:cubicBezTo>
                <a:cubicBezTo>
                  <a:pt x="2728821" y="5011563"/>
                  <a:pt x="2689782" y="5004540"/>
                  <a:pt x="2666820" y="5052905"/>
                </a:cubicBezTo>
                <a:cubicBezTo>
                  <a:pt x="2786691" y="5063047"/>
                  <a:pt x="2858337" y="5128575"/>
                  <a:pt x="2933657" y="5190198"/>
                </a:cubicBezTo>
                <a:cubicBezTo>
                  <a:pt x="2975911" y="5224912"/>
                  <a:pt x="3010358" y="5271328"/>
                  <a:pt x="3086598" y="5253776"/>
                </a:cubicBezTo>
                <a:cubicBezTo>
                  <a:pt x="3126554" y="5244415"/>
                  <a:pt x="3151814" y="5270547"/>
                  <a:pt x="3147680" y="5302531"/>
                </a:cubicBezTo>
                <a:cubicBezTo>
                  <a:pt x="3132525" y="5415251"/>
                  <a:pt x="3225759" y="5454645"/>
                  <a:pt x="3322204" y="5476487"/>
                </a:cubicBezTo>
                <a:cubicBezTo>
                  <a:pt x="3504998" y="5517440"/>
                  <a:pt x="3657018" y="5613779"/>
                  <a:pt x="3834758" y="5666434"/>
                </a:cubicBezTo>
                <a:cubicBezTo>
                  <a:pt x="4007445" y="5717529"/>
                  <a:pt x="4141095" y="5838830"/>
                  <a:pt x="4314240" y="5902409"/>
                </a:cubicBezTo>
                <a:cubicBezTo>
                  <a:pt x="4439624" y="5948433"/>
                  <a:pt x="4559494" y="6007718"/>
                  <a:pt x="4688552" y="6049453"/>
                </a:cubicBezTo>
                <a:cubicBezTo>
                  <a:pt x="4993968" y="6148131"/>
                  <a:pt x="5305360" y="6227308"/>
                  <a:pt x="5634660" y="6238620"/>
                </a:cubicBezTo>
                <a:cubicBezTo>
                  <a:pt x="5906549" y="6247590"/>
                  <a:pt x="8264931" y="6239010"/>
                  <a:pt x="9222980" y="4955397"/>
                </a:cubicBezTo>
                <a:cubicBezTo>
                  <a:pt x="9241350" y="4949155"/>
                  <a:pt x="9262017" y="4932775"/>
                  <a:pt x="9268448" y="4917173"/>
                </a:cubicBezTo>
                <a:cubicBezTo>
                  <a:pt x="9299220" y="4844235"/>
                  <a:pt x="9374540" y="4812644"/>
                  <a:pt x="9442512" y="4773251"/>
                </a:cubicBezTo>
                <a:cubicBezTo>
                  <a:pt x="9502220" y="4738536"/>
                  <a:pt x="9565600" y="4702263"/>
                  <a:pt x="9590400" y="4643756"/>
                </a:cubicBezTo>
                <a:cubicBezTo>
                  <a:pt x="9623008" y="4565749"/>
                  <a:pt x="9530236" y="4629716"/>
                  <a:pt x="9513242" y="4600073"/>
                </a:cubicBezTo>
                <a:cubicBezTo>
                  <a:pt x="9548605" y="4559509"/>
                  <a:pt x="9603261" y="4522454"/>
                  <a:pt x="9617498" y="4476430"/>
                </a:cubicBezTo>
                <a:cubicBezTo>
                  <a:pt x="9669394" y="4310276"/>
                  <a:pt x="9781460" y="4189364"/>
                  <a:pt x="9949094" y="4095364"/>
                </a:cubicBezTo>
                <a:cubicBezTo>
                  <a:pt x="9997318" y="4068452"/>
                  <a:pt x="10029007" y="4019306"/>
                  <a:pt x="10094686" y="4011507"/>
                </a:cubicBezTo>
                <a:cubicBezTo>
                  <a:pt x="10240735" y="3994345"/>
                  <a:pt x="10194808" y="3860171"/>
                  <a:pt x="10271967" y="3800497"/>
                </a:cubicBezTo>
                <a:cubicBezTo>
                  <a:pt x="10286662" y="3789184"/>
                  <a:pt x="10299980" y="3766953"/>
                  <a:pt x="10297226" y="3751742"/>
                </a:cubicBezTo>
                <a:cubicBezTo>
                  <a:pt x="10293091" y="3729898"/>
                  <a:pt x="10275639" y="3709227"/>
                  <a:pt x="10260943" y="3689723"/>
                </a:cubicBezTo>
                <a:cubicBezTo>
                  <a:pt x="10245786" y="3670222"/>
                  <a:pt x="10222825" y="3653061"/>
                  <a:pt x="10233847" y="3627319"/>
                </a:cubicBezTo>
                <a:cubicBezTo>
                  <a:pt x="10238437" y="3616788"/>
                  <a:pt x="10235225" y="3580125"/>
                  <a:pt x="10269209" y="3608986"/>
                </a:cubicBezTo>
                <a:cubicBezTo>
                  <a:pt x="10362443" y="3688165"/>
                  <a:pt x="10416637" y="3613279"/>
                  <a:pt x="10496550" y="3577393"/>
                </a:cubicBezTo>
                <a:cubicBezTo>
                  <a:pt x="10432253" y="3540340"/>
                  <a:pt x="10374383" y="3514208"/>
                  <a:pt x="10364738" y="3458823"/>
                </a:cubicBezTo>
                <a:cubicBezTo>
                  <a:pt x="10344991" y="3344542"/>
                  <a:pt x="10260485" y="3292277"/>
                  <a:pt x="10132346" y="3282137"/>
                </a:cubicBezTo>
                <a:cubicBezTo>
                  <a:pt x="10179650" y="3171757"/>
                  <a:pt x="10179650" y="3171757"/>
                  <a:pt x="10026712" y="3156543"/>
                </a:cubicBezTo>
                <a:cubicBezTo>
                  <a:pt x="10085499" y="3086337"/>
                  <a:pt x="10085499" y="3068396"/>
                  <a:pt x="10014312" y="3044213"/>
                </a:cubicBezTo>
                <a:cubicBezTo>
                  <a:pt x="9945880" y="3021201"/>
                  <a:pt x="9870100" y="3013401"/>
                  <a:pt x="9806718" y="2977907"/>
                </a:cubicBezTo>
                <a:cubicBezTo>
                  <a:pt x="9865047" y="2888199"/>
                  <a:pt x="9881580" y="2784060"/>
                  <a:pt x="10001912" y="2740374"/>
                </a:cubicBezTo>
                <a:cubicBezTo>
                  <a:pt x="10020741" y="2733743"/>
                  <a:pt x="10033600" y="2706830"/>
                  <a:pt x="10021662" y="2691231"/>
                </a:cubicBezTo>
                <a:cubicBezTo>
                  <a:pt x="9978030" y="2634675"/>
                  <a:pt x="10040492" y="2527414"/>
                  <a:pt x="9904546" y="2515322"/>
                </a:cubicBezTo>
                <a:cubicBezTo>
                  <a:pt x="9887552" y="2514152"/>
                  <a:pt x="9871936" y="2502450"/>
                  <a:pt x="9885256" y="2487240"/>
                </a:cubicBezTo>
                <a:cubicBezTo>
                  <a:pt x="9931184" y="2434196"/>
                  <a:pt x="9875611" y="2437706"/>
                  <a:pt x="9842085" y="2431074"/>
                </a:cubicBezTo>
                <a:cubicBezTo>
                  <a:pt x="9801668" y="2422884"/>
                  <a:pt x="9755740" y="2446287"/>
                  <a:pt x="9718078" y="2417424"/>
                </a:cubicBezTo>
                <a:cubicBezTo>
                  <a:pt x="9726806" y="2386999"/>
                  <a:pt x="9759413" y="2387390"/>
                  <a:pt x="9782378" y="2377641"/>
                </a:cubicBezTo>
                <a:cubicBezTo>
                  <a:pt x="9849430" y="2349558"/>
                  <a:pt x="9904086" y="2316013"/>
                  <a:pt x="9907302" y="2243078"/>
                </a:cubicBezTo>
                <a:cubicBezTo>
                  <a:pt x="9909596" y="2184182"/>
                  <a:pt x="9916946" y="2132305"/>
                  <a:pt x="9824171" y="2114365"/>
                </a:cubicBezTo>
                <a:cubicBezTo>
                  <a:pt x="9785593" y="2106953"/>
                  <a:pt x="9796616" y="2064440"/>
                  <a:pt x="9818662" y="2043377"/>
                </a:cubicBezTo>
                <a:cubicBezTo>
                  <a:pt x="9858160" y="2005933"/>
                  <a:pt x="9890766" y="1956008"/>
                  <a:pt x="9958740" y="1952499"/>
                </a:cubicBezTo>
                <a:cubicBezTo>
                  <a:pt x="10000075" y="1950158"/>
                  <a:pt x="10031764" y="1934556"/>
                  <a:pt x="10064374" y="1916615"/>
                </a:cubicBezTo>
                <a:cubicBezTo>
                  <a:pt x="10087795" y="1903743"/>
                  <a:pt x="10115810" y="1892823"/>
                  <a:pt x="10113055" y="1865131"/>
                </a:cubicBezTo>
                <a:cubicBezTo>
                  <a:pt x="10110302" y="1838607"/>
                  <a:pt x="10083203" y="1827686"/>
                  <a:pt x="10055646" y="1822227"/>
                </a:cubicBezTo>
                <a:cubicBezTo>
                  <a:pt x="9963792" y="1804675"/>
                  <a:pt x="9877448" y="1778933"/>
                  <a:pt x="9800748" y="1720036"/>
                </a:cubicBezTo>
                <a:cubicBezTo>
                  <a:pt x="9851726" y="1688834"/>
                  <a:pt x="9900410" y="1666211"/>
                  <a:pt x="9938071" y="1634617"/>
                </a:cubicBezTo>
                <a:cubicBezTo>
                  <a:pt x="10029007" y="1558172"/>
                  <a:pt x="9258802" y="1317517"/>
                  <a:pt x="9220224" y="1231709"/>
                </a:cubicBezTo>
                <a:cubicBezTo>
                  <a:pt x="9208284" y="1205187"/>
                  <a:pt x="9167410" y="1177883"/>
                  <a:pt x="9133419" y="1170083"/>
                </a:cubicBezTo>
                <a:cubicBezTo>
                  <a:pt x="8974052" y="1133420"/>
                  <a:pt x="8835810" y="1051123"/>
                  <a:pt x="8672768" y="1020699"/>
                </a:cubicBezTo>
                <a:cubicBezTo>
                  <a:pt x="8518912" y="991837"/>
                  <a:pt x="8367350" y="953222"/>
                  <a:pt x="8198797" y="915000"/>
                </a:cubicBezTo>
                <a:cubicBezTo>
                  <a:pt x="8302134" y="819048"/>
                  <a:pt x="8485382" y="830361"/>
                  <a:pt x="8528095" y="691898"/>
                </a:cubicBezTo>
                <a:cubicBezTo>
                  <a:pt x="8361379" y="656013"/>
                  <a:pt x="8185937" y="696968"/>
                  <a:pt x="8025190" y="640021"/>
                </a:cubicBezTo>
                <a:cubicBezTo>
                  <a:pt x="8011411" y="634954"/>
                  <a:pt x="7992579" y="640021"/>
                  <a:pt x="7976047" y="641584"/>
                </a:cubicBezTo>
                <a:cubicBezTo>
                  <a:pt x="7644909" y="672005"/>
                  <a:pt x="7315149" y="645484"/>
                  <a:pt x="6988604" y="607260"/>
                </a:cubicBezTo>
                <a:cubicBezTo>
                  <a:pt x="6518305" y="552656"/>
                  <a:pt x="6046170" y="517941"/>
                  <a:pt x="5573116" y="493368"/>
                </a:cubicBezTo>
                <a:cubicBezTo>
                  <a:pt x="5182272" y="473086"/>
                  <a:pt x="4790511" y="464116"/>
                  <a:pt x="4401503" y="425112"/>
                </a:cubicBezTo>
                <a:cubicBezTo>
                  <a:pt x="3985401" y="383379"/>
                  <a:pt x="3569756" y="336184"/>
                  <a:pt x="3154109" y="292499"/>
                </a:cubicBezTo>
                <a:cubicBezTo>
                  <a:pt x="3135280" y="290549"/>
                  <a:pt x="3114499" y="284406"/>
                  <a:pt x="3094406" y="28396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558E78-13BF-4363-B750-E07B0D93BE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970" y="1201003"/>
            <a:ext cx="2834503" cy="410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79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237F43-FE4A-419C-81AC-AAE989DB98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25221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C296F41-6A3C-4BB2-A636-629AD0B9D50B}"/>
              </a:ext>
            </a:extLst>
          </p:cNvPr>
          <p:cNvSpPr txBox="1"/>
          <p:nvPr/>
        </p:nvSpPr>
        <p:spPr>
          <a:xfrm>
            <a:off x="906087" y="316091"/>
            <a:ext cx="2131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Question of Values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CDC7C2-6BDF-42E7-81B0-8046C4E01032}"/>
              </a:ext>
            </a:extLst>
          </p:cNvPr>
          <p:cNvSpPr txBox="1"/>
          <p:nvPr/>
        </p:nvSpPr>
        <p:spPr>
          <a:xfrm>
            <a:off x="8744989" y="6115566"/>
            <a:ext cx="2110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question of names</a:t>
            </a:r>
          </a:p>
        </p:txBody>
      </p:sp>
    </p:spTree>
    <p:extLst>
      <p:ext uri="{BB962C8B-B14F-4D97-AF65-F5344CB8AC3E}">
        <p14:creationId xmlns:p14="http://schemas.microsoft.com/office/powerpoint/2010/main" val="3945693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237F43-FE4A-419C-81AC-AAE989DB98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25221"/>
          <a:stretch/>
        </p:blipFill>
        <p:spPr>
          <a:xfrm rot="21480000">
            <a:off x="940368" y="1003704"/>
            <a:ext cx="2966288" cy="142518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A39B1B2-3DB2-4A3B-B1CE-C1AF64D27BA0}"/>
              </a:ext>
            </a:extLst>
          </p:cNvPr>
          <p:cNvSpPr txBox="1"/>
          <p:nvPr/>
        </p:nvSpPr>
        <p:spPr>
          <a:xfrm>
            <a:off x="4039986" y="1245971"/>
            <a:ext cx="639745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question of values</a:t>
            </a:r>
          </a:p>
          <a:p>
            <a:r>
              <a:rPr lang="en-US" dirty="0"/>
              <a:t>	Golden Vessels</a:t>
            </a:r>
          </a:p>
          <a:p>
            <a:r>
              <a:rPr lang="en-US" dirty="0"/>
              <a:t>	Admiration and appreciation is not the same as worship.</a:t>
            </a:r>
          </a:p>
          <a:p>
            <a:r>
              <a:rPr lang="en-US" dirty="0"/>
              <a:t>	What do people think of when they think of God?</a:t>
            </a:r>
          </a:p>
          <a:p>
            <a:r>
              <a:rPr lang="en-US" dirty="0"/>
              <a:t>		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204F97-32DF-4C2A-B024-D64B7E50A381}"/>
              </a:ext>
            </a:extLst>
          </p:cNvPr>
          <p:cNvSpPr txBox="1"/>
          <p:nvPr/>
        </p:nvSpPr>
        <p:spPr>
          <a:xfrm>
            <a:off x="1379913" y="3009209"/>
            <a:ext cx="1165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Food Laws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FD41B7-17A8-4CA2-A271-1892F55ED02A}"/>
              </a:ext>
            </a:extLst>
          </p:cNvPr>
          <p:cNvSpPr txBox="1"/>
          <p:nvPr/>
        </p:nvSpPr>
        <p:spPr>
          <a:xfrm>
            <a:off x="1837112" y="3378541"/>
            <a:ext cx="28194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Why did they have them?</a:t>
            </a:r>
          </a:p>
          <a:p>
            <a:r>
              <a:rPr lang="en-US" dirty="0"/>
              <a:t>	-Leviticus 11:1-8 </a:t>
            </a:r>
          </a:p>
          <a:p>
            <a:r>
              <a:rPr lang="en-US" dirty="0"/>
              <a:t>	-Mark 7:14-23 </a:t>
            </a:r>
          </a:p>
          <a:p>
            <a:r>
              <a:rPr lang="en-US" dirty="0"/>
              <a:t>	-Galatians 3:21-29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FDAD82-F44C-4CD8-8019-374E23228900}"/>
              </a:ext>
            </a:extLst>
          </p:cNvPr>
          <p:cNvSpPr txBox="1"/>
          <p:nvPr/>
        </p:nvSpPr>
        <p:spPr>
          <a:xfrm>
            <a:off x="6533803" y="4053060"/>
            <a:ext cx="27393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Something New</a:t>
            </a:r>
          </a:p>
          <a:p>
            <a:r>
              <a:rPr lang="en-US" dirty="0"/>
              <a:t>	Galatians 5 19-26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325D55-18A8-4159-B276-7F09C7D883AA}"/>
              </a:ext>
            </a:extLst>
          </p:cNvPr>
          <p:cNvSpPr txBox="1"/>
          <p:nvPr/>
        </p:nvSpPr>
        <p:spPr>
          <a:xfrm>
            <a:off x="7718281" y="5113860"/>
            <a:ext cx="2617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Choose you this day</a:t>
            </a:r>
          </a:p>
          <a:p>
            <a:r>
              <a:rPr lang="en-US" dirty="0"/>
              <a:t>	-1 Peter 3:13-17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377BC88-10A5-4BF6-8CDE-C4A86A93E6CD}"/>
              </a:ext>
            </a:extLst>
          </p:cNvPr>
          <p:cNvSpPr txBox="1"/>
          <p:nvPr/>
        </p:nvSpPr>
        <p:spPr>
          <a:xfrm>
            <a:off x="6349073" y="3453925"/>
            <a:ext cx="29240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Danger of keeping food laws</a:t>
            </a:r>
          </a:p>
          <a:p>
            <a:r>
              <a:rPr lang="en-US" dirty="0"/>
              <a:t>	-Matthew 23:27-28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A85218D-436E-4472-B734-BCFEF23208E5}"/>
              </a:ext>
            </a:extLst>
          </p:cNvPr>
          <p:cNvSpPr txBox="1"/>
          <p:nvPr/>
        </p:nvSpPr>
        <p:spPr>
          <a:xfrm>
            <a:off x="1654113" y="4929194"/>
            <a:ext cx="6004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 a question of what city we live in but what city we live for.</a:t>
            </a:r>
          </a:p>
        </p:txBody>
      </p:sp>
    </p:spTree>
    <p:extLst>
      <p:ext uri="{BB962C8B-B14F-4D97-AF65-F5344CB8AC3E}">
        <p14:creationId xmlns:p14="http://schemas.microsoft.com/office/powerpoint/2010/main" val="362500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16291361-6518-4FBE-83D0-58542C1AA101}"/>
              </a:ext>
            </a:extLst>
          </p:cNvPr>
          <p:cNvSpPr txBox="1"/>
          <p:nvPr/>
        </p:nvSpPr>
        <p:spPr>
          <a:xfrm>
            <a:off x="1379913" y="1546134"/>
            <a:ext cx="380668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Daniel- God is my Judge</a:t>
            </a:r>
          </a:p>
          <a:p>
            <a:r>
              <a:rPr lang="en-US" sz="2400" dirty="0">
                <a:solidFill>
                  <a:srgbClr val="C00000"/>
                </a:solidFill>
              </a:rPr>
              <a:t>Hananiah-Yahweh is gracious</a:t>
            </a:r>
          </a:p>
          <a:p>
            <a:r>
              <a:rPr lang="en-US" sz="2400" dirty="0" err="1">
                <a:solidFill>
                  <a:srgbClr val="00B050"/>
                </a:solidFill>
              </a:rPr>
              <a:t>Mishael</a:t>
            </a:r>
            <a:r>
              <a:rPr lang="en-US" sz="2400" dirty="0">
                <a:solidFill>
                  <a:srgbClr val="00B050"/>
                </a:solidFill>
              </a:rPr>
              <a:t>- Who is like God</a:t>
            </a:r>
          </a:p>
          <a:p>
            <a:r>
              <a:rPr lang="en-US" sz="2400" dirty="0">
                <a:solidFill>
                  <a:schemeClr val="accent2"/>
                </a:solidFill>
              </a:rPr>
              <a:t>Azariah- helped by God</a:t>
            </a:r>
          </a:p>
          <a:p>
            <a:endParaRPr lang="en-US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D02171-F048-42E5-869C-58F97B26BF54}"/>
              </a:ext>
            </a:extLst>
          </p:cNvPr>
          <p:cNvSpPr txBox="1"/>
          <p:nvPr/>
        </p:nvSpPr>
        <p:spPr>
          <a:xfrm>
            <a:off x="5613865" y="1546134"/>
            <a:ext cx="565981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sym typeface="Wingdings" panose="05000000000000000000" pitchFamily="2" charset="2"/>
              </a:rPr>
              <a:t></a:t>
            </a:r>
            <a:r>
              <a:rPr lang="en-US" sz="2400" dirty="0">
                <a:solidFill>
                  <a:schemeClr val="accent1"/>
                </a:solidFill>
              </a:rPr>
              <a:t>Belteshazzar- May </a:t>
            </a:r>
            <a:r>
              <a:rPr lang="en-US" sz="2400" dirty="0" err="1">
                <a:solidFill>
                  <a:schemeClr val="accent1"/>
                </a:solidFill>
              </a:rPr>
              <a:t>Marduk</a:t>
            </a:r>
            <a:r>
              <a:rPr lang="en-US" sz="2400" dirty="0">
                <a:solidFill>
                  <a:schemeClr val="accent1"/>
                </a:solidFill>
              </a:rPr>
              <a:t> protect his life</a:t>
            </a:r>
          </a:p>
          <a:p>
            <a:r>
              <a:rPr lang="en-US" sz="2400" dirty="0">
                <a:solidFill>
                  <a:srgbClr val="C00000"/>
                </a:solidFill>
                <a:sym typeface="Wingdings" panose="05000000000000000000" pitchFamily="2" charset="2"/>
              </a:rPr>
              <a:t></a:t>
            </a:r>
            <a:r>
              <a:rPr lang="en-US" sz="2400" dirty="0">
                <a:solidFill>
                  <a:srgbClr val="C00000"/>
                </a:solidFill>
              </a:rPr>
              <a:t>Shadrach- Command of Aku</a:t>
            </a:r>
          </a:p>
          <a:p>
            <a:r>
              <a:rPr lang="en-US" sz="2400" dirty="0">
                <a:solidFill>
                  <a:srgbClr val="00B050"/>
                </a:solidFill>
                <a:sym typeface="Wingdings" panose="05000000000000000000" pitchFamily="2" charset="2"/>
              </a:rPr>
              <a:t></a:t>
            </a:r>
            <a:r>
              <a:rPr lang="en-US" sz="2400" dirty="0">
                <a:solidFill>
                  <a:srgbClr val="00B050"/>
                </a:solidFill>
              </a:rPr>
              <a:t>Meshach- Who is like Aku</a:t>
            </a:r>
          </a:p>
          <a:p>
            <a:r>
              <a:rPr lang="en-US" sz="2400" dirty="0">
                <a:solidFill>
                  <a:schemeClr val="accent2"/>
                </a:solidFill>
                <a:sym typeface="Wingdings" panose="05000000000000000000" pitchFamily="2" charset="2"/>
              </a:rPr>
              <a:t></a:t>
            </a:r>
            <a:r>
              <a:rPr lang="en-US" sz="2400" dirty="0">
                <a:solidFill>
                  <a:schemeClr val="accent2"/>
                </a:solidFill>
              </a:rPr>
              <a:t>Abednego- Servant of </a:t>
            </a:r>
            <a:r>
              <a:rPr lang="en-US" sz="2400" dirty="0" err="1">
                <a:solidFill>
                  <a:schemeClr val="accent2"/>
                </a:solidFill>
              </a:rPr>
              <a:t>Nabu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36425C-8127-4CB0-8526-D09623DB12A9}"/>
              </a:ext>
            </a:extLst>
          </p:cNvPr>
          <p:cNvSpPr txBox="1"/>
          <p:nvPr/>
        </p:nvSpPr>
        <p:spPr>
          <a:xfrm rot="21580751">
            <a:off x="1006925" y="821237"/>
            <a:ext cx="2782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 question of Names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DCDB85-5077-484B-8352-EBC379986B04}"/>
              </a:ext>
            </a:extLst>
          </p:cNvPr>
          <p:cNvSpPr txBox="1"/>
          <p:nvPr/>
        </p:nvSpPr>
        <p:spPr>
          <a:xfrm>
            <a:off x="2051987" y="3371239"/>
            <a:ext cx="6723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*No matter what we are called what will our values be shown to be?*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FFBF785-4400-417C-AAEF-97C1DD7CE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342" y="4092593"/>
            <a:ext cx="3492731" cy="1072977"/>
          </a:xfrm>
        </p:spPr>
        <p:txBody>
          <a:bodyPr/>
          <a:lstStyle/>
          <a:p>
            <a:r>
              <a:rPr lang="en-US" dirty="0"/>
              <a:t>Our Promise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FED7CB4-5D6D-4793-A479-4D5254B81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9089" y="5202187"/>
            <a:ext cx="3609109" cy="1072977"/>
          </a:xfrm>
        </p:spPr>
        <p:txBody>
          <a:bodyPr/>
          <a:lstStyle/>
          <a:p>
            <a:r>
              <a:rPr lang="en-US" dirty="0"/>
              <a:t>Jeremiah 29:10-14</a:t>
            </a:r>
          </a:p>
          <a:p>
            <a:r>
              <a:rPr lang="en-US" dirty="0"/>
              <a:t>Matthew 25:31-46</a:t>
            </a:r>
          </a:p>
        </p:txBody>
      </p:sp>
    </p:spTree>
    <p:extLst>
      <p:ext uri="{BB962C8B-B14F-4D97-AF65-F5344CB8AC3E}">
        <p14:creationId xmlns:p14="http://schemas.microsoft.com/office/powerpoint/2010/main" val="239898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906</TotalTime>
  <Words>201</Words>
  <Application>Microsoft Macintosh PowerPoint</Application>
  <PresentationFormat>Widescreen</PresentationFormat>
  <Paragraphs>46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Impact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Our Promise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</dc:creator>
  <cp:lastModifiedBy>Paul Finney</cp:lastModifiedBy>
  <cp:revision>4</cp:revision>
  <dcterms:created xsi:type="dcterms:W3CDTF">2021-10-31T06:47:45Z</dcterms:created>
  <dcterms:modified xsi:type="dcterms:W3CDTF">2021-12-31T22:48:27Z</dcterms:modified>
</cp:coreProperties>
</file>