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6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711C"/>
    <a:srgbClr val="8EE4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673" autoAdjust="0"/>
    <p:restoredTop sz="94660"/>
  </p:normalViewPr>
  <p:slideViewPr>
    <p:cSldViewPr>
      <p:cViewPr varScale="1">
        <p:scale>
          <a:sx n="73" d="100"/>
          <a:sy n="73" d="100"/>
        </p:scale>
        <p:origin x="101" y="3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C60F447-7286-4616-8A8C-0C54D53F85DF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BE8A996-72F1-4895-BC53-86045EE58692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592135" y="2887530"/>
            <a:ext cx="9038813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7788" y="1387737"/>
            <a:ext cx="9036424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67862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0F447-7286-4616-8A8C-0C54D53F85DF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8A996-72F1-4895-BC53-86045EE58692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22081" y="559399"/>
            <a:ext cx="2237591" cy="556676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7985" y="849855"/>
            <a:ext cx="7343889" cy="502382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0F447-7286-4616-8A8C-0C54D53F85DF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8A996-72F1-4895-BC53-86045EE58692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6125426" y="2880824"/>
            <a:ext cx="5480154" cy="923330"/>
            <a:chOff x="1815339" y="1496875"/>
            <a:chExt cx="5480154" cy="692497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496875"/>
              <a:ext cx="877163" cy="692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0F447-7286-4616-8A8C-0C54D53F85DF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8A996-72F1-4895-BC53-86045EE5869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563446" y="600670"/>
            <a:ext cx="9038813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563446" y="2887579"/>
            <a:ext cx="9038813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54" y="1204857"/>
            <a:ext cx="10339617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2331" y="3767317"/>
            <a:ext cx="10312996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0F447-7286-4616-8A8C-0C54D53F85DF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8A996-72F1-4895-BC53-86045EE5869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0F447-7286-4616-8A8C-0C54D53F85DF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8A996-72F1-4895-BC53-86045EE5869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240280"/>
            <a:ext cx="5071872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6193535" y="2240280"/>
            <a:ext cx="5071872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2080" y="2240280"/>
            <a:ext cx="458992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7984" y="2947595"/>
            <a:ext cx="5071872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9741" y="2240280"/>
            <a:ext cx="4596384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944368"/>
            <a:ext cx="50663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0F447-7286-4616-8A8C-0C54D53F85DF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8A996-72F1-4895-BC53-86045EE58692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0F447-7286-4616-8A8C-0C54D53F85DF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8A996-72F1-4895-BC53-86045EE58692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0F447-7286-4616-8A8C-0C54D53F85DF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8A996-72F1-4895-BC53-86045EE586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2773" y="1678196"/>
            <a:ext cx="4563311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2669" y="559399"/>
            <a:ext cx="5488889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12773" y="3603813"/>
            <a:ext cx="4548967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0F447-7286-4616-8A8C-0C54D53F85DF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8A996-72F1-4895-BC53-86045EE586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642" y="4668819"/>
            <a:ext cx="10356028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911723" y="666965"/>
            <a:ext cx="6362875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986" y="5324306"/>
            <a:ext cx="10341685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0F447-7286-4616-8A8C-0C54D53F85DF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8A996-72F1-4895-BC53-86045EE586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7987" y="570156"/>
            <a:ext cx="10341684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2330" y="2248348"/>
            <a:ext cx="10327340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0504" y="61614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C60F447-7286-4616-8A8C-0C54D53F85DF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16144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2352" y="61614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BE8A996-72F1-4895-BC53-86045EE5869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dirty="0"/>
              <a:t>Creationists Make </a:t>
            </a:r>
            <a:br>
              <a:rPr lang="en-US" sz="7200" dirty="0"/>
            </a:br>
            <a:r>
              <a:rPr lang="en-US" sz="7200" dirty="0"/>
              <a:t>Good Scientists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i="1" dirty="0"/>
              <a:t>Memorable &amp; Meaningful </a:t>
            </a:r>
            <a:br>
              <a:rPr lang="en-US" sz="4400" i="1" dirty="0"/>
            </a:br>
            <a:r>
              <a:rPr lang="en-US" sz="4400" dirty="0"/>
              <a:t>Facts About Creation &amp; Science</a:t>
            </a:r>
          </a:p>
        </p:txBody>
      </p:sp>
    </p:spTree>
    <p:extLst>
      <p:ext uri="{BB962C8B-B14F-4D97-AF65-F5344CB8AC3E}">
        <p14:creationId xmlns:p14="http://schemas.microsoft.com/office/powerpoint/2010/main" val="4117633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0391" y="1447801"/>
            <a:ext cx="11055019" cy="4678362"/>
          </a:xfrm>
        </p:spPr>
        <p:txBody>
          <a:bodyPr/>
          <a:lstStyle/>
          <a:p>
            <a:r>
              <a:rPr lang="en-US" sz="3200" dirty="0"/>
              <a:t>Science: the process of discovering what is currently true. </a:t>
            </a:r>
          </a:p>
          <a:p>
            <a:r>
              <a:rPr lang="en-US" sz="3200" dirty="0"/>
              <a:t>Ideas &amp; opinions are constantly changing, progressing.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8816" y="0"/>
            <a:ext cx="11037122" cy="1219200"/>
          </a:xfrm>
        </p:spPr>
        <p:txBody>
          <a:bodyPr/>
          <a:lstStyle/>
          <a:p>
            <a:r>
              <a:rPr lang="en-US" b="1" dirty="0"/>
              <a:t>Creationists Make Good Scientists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990601"/>
            <a:ext cx="3848100" cy="56011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562" y="944342"/>
            <a:ext cx="4587638" cy="62184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202" y="953318"/>
            <a:ext cx="8028398" cy="61332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1" y="1054326"/>
            <a:ext cx="7610475" cy="57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666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0391" y="1447801"/>
            <a:ext cx="11055019" cy="4678362"/>
          </a:xfrm>
        </p:spPr>
        <p:txBody>
          <a:bodyPr/>
          <a:lstStyle/>
          <a:p>
            <a:r>
              <a:rPr lang="en-US" sz="3200" dirty="0"/>
              <a:t>Science: the process of discovering what is currently true. </a:t>
            </a:r>
          </a:p>
          <a:p>
            <a:r>
              <a:rPr lang="en-US" sz="3200" dirty="0"/>
              <a:t>Ideas &amp; opinions are constantly changing, progressing. </a:t>
            </a:r>
          </a:p>
          <a:p>
            <a:r>
              <a:rPr lang="en-US" sz="3200" dirty="0"/>
              <a:t>The </a:t>
            </a:r>
            <a:r>
              <a:rPr lang="en-US" sz="3200" b="1" dirty="0"/>
              <a:t>Gen 7</a:t>
            </a:r>
            <a:r>
              <a:rPr lang="en-US" sz="3200" dirty="0"/>
              <a:t> flood CAN explain The Ice Age. </a:t>
            </a:r>
            <a:endParaRPr lang="en-US" sz="3200" b="1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582" y="0"/>
            <a:ext cx="12140834" cy="1219200"/>
          </a:xfrm>
        </p:spPr>
        <p:txBody>
          <a:bodyPr/>
          <a:lstStyle/>
          <a:p>
            <a:r>
              <a:rPr lang="en-US" b="1" dirty="0"/>
              <a:t>Creationists Make Good Scientists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7"/>
          <a:stretch/>
        </p:blipFill>
        <p:spPr>
          <a:xfrm>
            <a:off x="4419600" y="1771650"/>
            <a:ext cx="6096000" cy="48196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981200"/>
            <a:ext cx="13629268" cy="4191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52600" y="6172201"/>
            <a:ext cx="8686800" cy="5078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/>
              <a:t>Reality 70% similarity; 30% = 900,000,000 differences</a:t>
            </a:r>
          </a:p>
        </p:txBody>
      </p:sp>
    </p:spTree>
    <p:extLst>
      <p:ext uri="{BB962C8B-B14F-4D97-AF65-F5344CB8AC3E}">
        <p14:creationId xmlns:p14="http://schemas.microsoft.com/office/powerpoint/2010/main" val="1586548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-0.61181 -0.00556 " pathEditMode="relative" rAng="0" ptsTypes="AA">
                                      <p:cBhvr>
                                        <p:cTn id="16" dur="6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590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68490" y="1447801"/>
            <a:ext cx="11055019" cy="4678362"/>
          </a:xfrm>
        </p:spPr>
        <p:txBody>
          <a:bodyPr>
            <a:normAutofit/>
          </a:bodyPr>
          <a:lstStyle/>
          <a:p>
            <a:r>
              <a:rPr lang="en-US" sz="3200" dirty="0"/>
              <a:t>Science: the process of discovering what is currently true. </a:t>
            </a:r>
          </a:p>
          <a:p>
            <a:r>
              <a:rPr lang="en-US" sz="3200" dirty="0"/>
              <a:t>Ideas &amp; opinions are constantly changing, progressing. </a:t>
            </a:r>
          </a:p>
          <a:p>
            <a:r>
              <a:rPr lang="en-US" sz="3200" dirty="0"/>
              <a:t>The </a:t>
            </a:r>
            <a:r>
              <a:rPr lang="en-US" sz="3200" b="1" dirty="0"/>
              <a:t>Gen 7</a:t>
            </a:r>
            <a:r>
              <a:rPr lang="en-US" sz="3200" dirty="0"/>
              <a:t> flood CAN explain The Ice Age. </a:t>
            </a:r>
            <a:endParaRPr lang="en-US" sz="3200" b="1" dirty="0"/>
          </a:p>
          <a:p>
            <a:r>
              <a:rPr lang="en-US" sz="3200" dirty="0"/>
              <a:t>DNA science is confirming the ‘</a:t>
            </a:r>
            <a:r>
              <a:rPr lang="en-US" sz="3200" i="1" dirty="0"/>
              <a:t>kinds</a:t>
            </a:r>
            <a:r>
              <a:rPr lang="en-US" sz="3200" dirty="0"/>
              <a:t>’ in </a:t>
            </a:r>
            <a:r>
              <a:rPr lang="en-US" sz="3200" b="1" dirty="0"/>
              <a:t>Gen 1:24</a:t>
            </a:r>
            <a:r>
              <a:rPr lang="en-US" sz="3200" dirty="0"/>
              <a:t>.</a:t>
            </a:r>
          </a:p>
          <a:p>
            <a:r>
              <a:rPr lang="en-US" sz="3200" dirty="0"/>
              <a:t>Evolution struggles to explain some vulnerable species.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6960" y="0"/>
            <a:ext cx="12140834" cy="1219200"/>
          </a:xfrm>
        </p:spPr>
        <p:txBody>
          <a:bodyPr/>
          <a:lstStyle/>
          <a:p>
            <a:r>
              <a:rPr lang="en-US" b="1" dirty="0"/>
              <a:t>Creationists Make Good Scientists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028" y="457200"/>
            <a:ext cx="8398233" cy="55894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96884" y="6096000"/>
            <a:ext cx="8398233" cy="523220"/>
          </a:xfrm>
          <a:prstGeom prst="rect">
            <a:avLst/>
          </a:prstGeom>
          <a:solidFill>
            <a:srgbClr val="8EE4E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A very unique </a:t>
            </a:r>
            <a:r>
              <a:rPr lang="en-US" sz="2800" b="1" i="1" dirty="0"/>
              <a:t>kind</a:t>
            </a:r>
            <a:r>
              <a:rPr lang="en-US" sz="2800" b="1" dirty="0"/>
              <a:t> that will blow your mind!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10400" y="591123"/>
            <a:ext cx="3134868" cy="1077218"/>
          </a:xfrm>
          <a:prstGeom prst="rect">
            <a:avLst/>
          </a:prstGeom>
          <a:solidFill>
            <a:srgbClr val="8EE4E8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Sea Cows aka</a:t>
            </a:r>
          </a:p>
          <a:p>
            <a:pPr algn="ctr"/>
            <a:r>
              <a:rPr lang="en-US" sz="3200" b="1" dirty="0"/>
              <a:t>Manatees</a:t>
            </a:r>
          </a:p>
        </p:txBody>
      </p:sp>
    </p:spTree>
    <p:extLst>
      <p:ext uri="{BB962C8B-B14F-4D97-AF65-F5344CB8AC3E}">
        <p14:creationId xmlns:p14="http://schemas.microsoft.com/office/powerpoint/2010/main" val="31875533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0392" y="1219200"/>
            <a:ext cx="11055019" cy="5257800"/>
          </a:xfrm>
        </p:spPr>
        <p:txBody>
          <a:bodyPr>
            <a:noAutofit/>
          </a:bodyPr>
          <a:lstStyle/>
          <a:p>
            <a:r>
              <a:rPr lang="en-US" dirty="0"/>
              <a:t>Science: the process of discovering what is currently true. </a:t>
            </a:r>
          </a:p>
          <a:p>
            <a:r>
              <a:rPr lang="en-US" dirty="0"/>
              <a:t>Ideas &amp; opinions are constantly changing, progressing. </a:t>
            </a:r>
          </a:p>
          <a:p>
            <a:r>
              <a:rPr lang="en-US" dirty="0"/>
              <a:t>The </a:t>
            </a:r>
            <a:r>
              <a:rPr lang="en-US" b="1" dirty="0"/>
              <a:t>Gen 7</a:t>
            </a:r>
            <a:r>
              <a:rPr lang="en-US" dirty="0"/>
              <a:t> flood CAN explain The Ice Age. </a:t>
            </a:r>
            <a:endParaRPr lang="en-US" b="1" dirty="0"/>
          </a:p>
          <a:p>
            <a:r>
              <a:rPr lang="en-US" dirty="0"/>
              <a:t>DNA science is confirming the ‘</a:t>
            </a:r>
            <a:r>
              <a:rPr lang="en-US" i="1" dirty="0"/>
              <a:t>kinds</a:t>
            </a:r>
            <a:r>
              <a:rPr lang="en-US" dirty="0"/>
              <a:t>’ in </a:t>
            </a:r>
            <a:r>
              <a:rPr lang="en-US" b="1" dirty="0"/>
              <a:t>Gen 1:24</a:t>
            </a:r>
            <a:r>
              <a:rPr lang="en-US" dirty="0"/>
              <a:t>.</a:t>
            </a:r>
          </a:p>
          <a:p>
            <a:r>
              <a:rPr lang="en-US" dirty="0"/>
              <a:t>Evolution struggles to explain some vulnerable species. </a:t>
            </a:r>
          </a:p>
          <a:p>
            <a:r>
              <a:rPr lang="en-US" sz="3200" dirty="0"/>
              <a:t>Creation scientists allow the creation to inspire them. </a:t>
            </a:r>
          </a:p>
          <a:p>
            <a:pPr lvl="1"/>
            <a:r>
              <a:rPr lang="en-US" sz="2800" dirty="0" err="1"/>
              <a:t>Electrolocation</a:t>
            </a:r>
            <a:r>
              <a:rPr lang="en-US" sz="2800" dirty="0"/>
              <a:t> has benefitted science &amp; health. </a:t>
            </a:r>
          </a:p>
          <a:p>
            <a:pPr lvl="1"/>
            <a:r>
              <a:rPr lang="en-US" sz="2800" dirty="0"/>
              <a:t>Dr. R. </a:t>
            </a:r>
            <a:r>
              <a:rPr lang="en-US" sz="2800" dirty="0" err="1"/>
              <a:t>Damadian</a:t>
            </a:r>
            <a:r>
              <a:rPr lang="en-US" sz="2800" dirty="0"/>
              <a:t> (Harvard)</a:t>
            </a:r>
          </a:p>
          <a:p>
            <a:pPr lvl="1"/>
            <a:r>
              <a:rPr lang="en-US" sz="2800" dirty="0"/>
              <a:t>Invented the MRI (1977). </a:t>
            </a:r>
          </a:p>
          <a:p>
            <a:pPr lvl="1"/>
            <a:r>
              <a:rPr lang="en-US" sz="2800" dirty="0"/>
              <a:t>His life motto, </a:t>
            </a:r>
            <a:r>
              <a:rPr lang="en-US" sz="2800" b="1" dirty="0"/>
              <a:t>[Col 2:2-4]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6960" y="0"/>
            <a:ext cx="12140834" cy="1219200"/>
          </a:xfrm>
        </p:spPr>
        <p:txBody>
          <a:bodyPr/>
          <a:lstStyle/>
          <a:p>
            <a:r>
              <a:rPr lang="en-US" b="1" dirty="0"/>
              <a:t>Creationists Make Good Scientists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3044952"/>
            <a:ext cx="4267200" cy="35844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5093" y="1219200"/>
            <a:ext cx="9865614" cy="1856834"/>
          </a:xfrm>
          <a:prstGeom prst="wedgeRectCallout">
            <a:avLst>
              <a:gd name="adj1" fmla="val 23166"/>
              <a:gd name="adj2" fmla="val 68726"/>
            </a:avLst>
          </a:prstGeom>
          <a:solidFill>
            <a:srgbClr val="FC711C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sz="2800" dirty="0"/>
              <a:t>“The individual scientist has to continually remind himself that while he is experimenting on the natural world, it gives him no knowledge about the </a:t>
            </a:r>
            <a:r>
              <a:rPr lang="en-US" sz="2800" b="1" i="1" dirty="0"/>
              <a:t>history of the world</a:t>
            </a:r>
            <a:r>
              <a:rPr lang="en-US" sz="2800" b="1" dirty="0"/>
              <a:t>.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800" dirty="0"/>
              <a:t>There is a decided difference.” Dr. </a:t>
            </a:r>
            <a:r>
              <a:rPr lang="en-US" sz="2800" dirty="0" err="1"/>
              <a:t>Damadian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25795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0392" y="1447801"/>
            <a:ext cx="11055019" cy="4678362"/>
          </a:xfrm>
        </p:spPr>
        <p:txBody>
          <a:bodyPr>
            <a:normAutofit/>
          </a:bodyPr>
          <a:lstStyle/>
          <a:p>
            <a:r>
              <a:rPr lang="en-US" sz="3200" dirty="0"/>
              <a:t>Science: the process of discovering what is currently true. </a:t>
            </a:r>
          </a:p>
          <a:p>
            <a:r>
              <a:rPr lang="en-US" sz="3200" dirty="0"/>
              <a:t>Ideas &amp; opinions are constantly changing, progressing. </a:t>
            </a:r>
          </a:p>
          <a:p>
            <a:r>
              <a:rPr lang="en-US" sz="3200" dirty="0"/>
              <a:t>The </a:t>
            </a:r>
            <a:r>
              <a:rPr lang="en-US" sz="3200" b="1" dirty="0"/>
              <a:t>Gen 7</a:t>
            </a:r>
            <a:r>
              <a:rPr lang="en-US" sz="3200" dirty="0"/>
              <a:t> flood CAN explain The Ice Age. </a:t>
            </a:r>
            <a:endParaRPr lang="en-US" sz="3200" b="1" dirty="0"/>
          </a:p>
          <a:p>
            <a:r>
              <a:rPr lang="en-US" sz="3200" dirty="0"/>
              <a:t>DNA science is confirming the ‘</a:t>
            </a:r>
            <a:r>
              <a:rPr lang="en-US" sz="3200" i="1" dirty="0"/>
              <a:t>kinds</a:t>
            </a:r>
            <a:r>
              <a:rPr lang="en-US" sz="3200" dirty="0"/>
              <a:t>’ in </a:t>
            </a:r>
            <a:r>
              <a:rPr lang="en-US" sz="3200" b="1" dirty="0"/>
              <a:t>Gen 1:24</a:t>
            </a:r>
            <a:r>
              <a:rPr lang="en-US" sz="3200" dirty="0"/>
              <a:t>.</a:t>
            </a:r>
          </a:p>
          <a:p>
            <a:r>
              <a:rPr lang="en-US" sz="3200" dirty="0"/>
              <a:t>Evolution struggles to explain some vulnerable species. </a:t>
            </a:r>
          </a:p>
          <a:p>
            <a:r>
              <a:rPr lang="en-US" sz="3200" dirty="0"/>
              <a:t>Creation scientists allow the creation to inspire them. </a:t>
            </a:r>
          </a:p>
          <a:p>
            <a:r>
              <a:rPr lang="en-US" sz="3200" dirty="0"/>
              <a:t>Creationists have benefitted from scientific innovation.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582" y="0"/>
            <a:ext cx="12140834" cy="1219200"/>
          </a:xfrm>
        </p:spPr>
        <p:txBody>
          <a:bodyPr/>
          <a:lstStyle/>
          <a:p>
            <a:r>
              <a:rPr lang="en-US" b="1" dirty="0"/>
              <a:t>Creationists Make Good Scientists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240" y="1447800"/>
            <a:ext cx="5855560" cy="42024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01496" y="5638800"/>
            <a:ext cx="95890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“The medical truths were right there in front of me.</a:t>
            </a:r>
          </a:p>
          <a:p>
            <a:pPr algn="ctr"/>
            <a:r>
              <a:rPr lang="en-US" sz="2800" b="1" dirty="0"/>
              <a:t>What we ‘didn’t get’ was my son.”</a:t>
            </a:r>
            <a:r>
              <a:rPr lang="en-US" sz="2400" b="1" dirty="0"/>
              <a:t> -Cynthia </a:t>
            </a:r>
            <a:r>
              <a:rPr lang="en-US" sz="2400" b="1" dirty="0" err="1"/>
              <a:t>Wenz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0555576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68490" y="1447800"/>
            <a:ext cx="11055019" cy="4678362"/>
          </a:xfrm>
        </p:spPr>
        <p:txBody>
          <a:bodyPr>
            <a:normAutofit/>
          </a:bodyPr>
          <a:lstStyle/>
          <a:p>
            <a:r>
              <a:rPr lang="en-US" sz="3200" dirty="0"/>
              <a:t>Science: the process of discovering what is currently true. </a:t>
            </a:r>
          </a:p>
          <a:p>
            <a:r>
              <a:rPr lang="en-US" sz="3200" dirty="0"/>
              <a:t>Ideas &amp; opinions are constantly changing, progressing. </a:t>
            </a:r>
          </a:p>
          <a:p>
            <a:r>
              <a:rPr lang="en-US" sz="3200" dirty="0"/>
              <a:t>The </a:t>
            </a:r>
            <a:r>
              <a:rPr lang="en-US" sz="3200" b="1" dirty="0"/>
              <a:t>Gen 7</a:t>
            </a:r>
            <a:r>
              <a:rPr lang="en-US" sz="3200" dirty="0"/>
              <a:t> flood CAN explain The Ice Age. </a:t>
            </a:r>
            <a:endParaRPr lang="en-US" sz="3200" b="1" dirty="0"/>
          </a:p>
          <a:p>
            <a:r>
              <a:rPr lang="en-US" sz="3200" dirty="0"/>
              <a:t>DNA science is confirming the ‘</a:t>
            </a:r>
            <a:r>
              <a:rPr lang="en-US" sz="3200" i="1" dirty="0"/>
              <a:t>kinds</a:t>
            </a:r>
            <a:r>
              <a:rPr lang="en-US" sz="3200" dirty="0"/>
              <a:t>’ in </a:t>
            </a:r>
            <a:r>
              <a:rPr lang="en-US" sz="3200" b="1" dirty="0"/>
              <a:t>Gen 1:24</a:t>
            </a:r>
            <a:r>
              <a:rPr lang="en-US" sz="3200" dirty="0"/>
              <a:t>.</a:t>
            </a:r>
          </a:p>
          <a:p>
            <a:r>
              <a:rPr lang="en-US" sz="3200" dirty="0"/>
              <a:t>Evolution struggles to explain some vulnerable species. </a:t>
            </a:r>
          </a:p>
          <a:p>
            <a:r>
              <a:rPr lang="en-US" sz="3200" dirty="0"/>
              <a:t>Creation scientists allow the creation to inspire them. </a:t>
            </a:r>
          </a:p>
          <a:p>
            <a:r>
              <a:rPr lang="en-US" sz="3200" dirty="0"/>
              <a:t>Creationists have benefitted from scientific innovation.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6960" y="0"/>
            <a:ext cx="12140834" cy="1219200"/>
          </a:xfrm>
        </p:spPr>
        <p:txBody>
          <a:bodyPr/>
          <a:lstStyle/>
          <a:p>
            <a:r>
              <a:rPr lang="en-US" b="1" dirty="0"/>
              <a:t>Creationists Make Good Scientists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639"/>
          <a:stretch/>
        </p:blipFill>
        <p:spPr>
          <a:xfrm>
            <a:off x="2082500" y="1066800"/>
            <a:ext cx="6068272" cy="315685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4109742"/>
            <a:ext cx="5791200" cy="260091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08690"/>
            <a:ext cx="9144000" cy="515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1182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0392" y="1447800"/>
            <a:ext cx="11055019" cy="5333999"/>
          </a:xfrm>
        </p:spPr>
        <p:txBody>
          <a:bodyPr>
            <a:normAutofit/>
          </a:bodyPr>
          <a:lstStyle/>
          <a:p>
            <a:r>
              <a:rPr lang="en-US" sz="3200" dirty="0"/>
              <a:t>Science: the process of discovering what is currently true. </a:t>
            </a:r>
          </a:p>
          <a:p>
            <a:r>
              <a:rPr lang="en-US" sz="3200" dirty="0"/>
              <a:t>Ideas &amp; opinions are constantly changing, progressing. </a:t>
            </a:r>
          </a:p>
          <a:p>
            <a:r>
              <a:rPr lang="en-US" sz="3200" dirty="0"/>
              <a:t>The </a:t>
            </a:r>
            <a:r>
              <a:rPr lang="en-US" sz="3200" b="1" dirty="0"/>
              <a:t>Gen 7</a:t>
            </a:r>
            <a:r>
              <a:rPr lang="en-US" sz="3200" dirty="0"/>
              <a:t> flood CAN explain The Ice Age. </a:t>
            </a:r>
            <a:endParaRPr lang="en-US" sz="3200" b="1" dirty="0"/>
          </a:p>
          <a:p>
            <a:r>
              <a:rPr lang="en-US" sz="3200" dirty="0"/>
              <a:t>DNA science is confirming the ‘</a:t>
            </a:r>
            <a:r>
              <a:rPr lang="en-US" sz="3200" i="1" dirty="0"/>
              <a:t>kinds</a:t>
            </a:r>
            <a:r>
              <a:rPr lang="en-US" sz="3200" dirty="0"/>
              <a:t>’ in </a:t>
            </a:r>
            <a:r>
              <a:rPr lang="en-US" sz="3200" b="1" dirty="0"/>
              <a:t>Gen 1:24</a:t>
            </a:r>
            <a:r>
              <a:rPr lang="en-US" sz="3200" dirty="0"/>
              <a:t>.</a:t>
            </a:r>
          </a:p>
          <a:p>
            <a:r>
              <a:rPr lang="en-US" sz="3200" dirty="0"/>
              <a:t>Evolution struggles to explain some vulnerable species. </a:t>
            </a:r>
          </a:p>
          <a:p>
            <a:r>
              <a:rPr lang="en-US" sz="3200" dirty="0"/>
              <a:t>Creation scientists allow the creation to inspire them. </a:t>
            </a:r>
          </a:p>
          <a:p>
            <a:r>
              <a:rPr lang="en-US" sz="3200" dirty="0"/>
              <a:t>Creationists have benefitted from scientific innovation. </a:t>
            </a:r>
          </a:p>
          <a:p>
            <a:r>
              <a:rPr lang="en-US" sz="3200" dirty="0"/>
              <a:t>Embrace what science can do, recognize its limits. </a:t>
            </a:r>
          </a:p>
          <a:p>
            <a:r>
              <a:rPr lang="en-US" sz="3200" dirty="0"/>
              <a:t>“</a:t>
            </a:r>
            <a:r>
              <a:rPr lang="en-US" sz="3200" i="1" dirty="0"/>
              <a:t>Destroy speculations raised against God</a:t>
            </a:r>
            <a:r>
              <a:rPr lang="en-US" sz="3200" dirty="0"/>
              <a:t>” </a:t>
            </a:r>
            <a:r>
              <a:rPr lang="en-US" sz="3200" b="1" dirty="0"/>
              <a:t>2 </a:t>
            </a:r>
            <a:r>
              <a:rPr lang="en-US" sz="3200" b="1" dirty="0" err="1"/>
              <a:t>Cor</a:t>
            </a:r>
            <a:r>
              <a:rPr lang="en-US" sz="3200" b="1" dirty="0"/>
              <a:t> 10:3-6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8816" y="0"/>
            <a:ext cx="11037122" cy="1219200"/>
          </a:xfrm>
        </p:spPr>
        <p:txBody>
          <a:bodyPr/>
          <a:lstStyle/>
          <a:p>
            <a:r>
              <a:rPr lang="en-US" b="1" dirty="0"/>
              <a:t>Creationists Make Good Scientists</a:t>
            </a:r>
          </a:p>
        </p:txBody>
      </p:sp>
    </p:spTree>
    <p:extLst>
      <p:ext uri="{BB962C8B-B14F-4D97-AF65-F5344CB8AC3E}">
        <p14:creationId xmlns:p14="http://schemas.microsoft.com/office/powerpoint/2010/main" val="1556135312"/>
      </p:ext>
    </p:extLst>
  </p:cSld>
  <p:clrMapOvr>
    <a:masterClrMapping/>
  </p:clrMapOvr>
  <p:transition spd="slow">
    <p:wip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Creationists Make Good Scientists</Template>
  <TotalTime>540</TotalTime>
  <Words>538</Words>
  <Application>Microsoft Office PowerPoint</Application>
  <PresentationFormat>Widescreen</PresentationFormat>
  <Paragraphs>59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Book Antiqua</vt:lpstr>
      <vt:lpstr>Wingdings</vt:lpstr>
      <vt:lpstr>Hardcover</vt:lpstr>
      <vt:lpstr>Creationists Make  Good Scientists</vt:lpstr>
      <vt:lpstr>Creationists Make Good Scientists</vt:lpstr>
      <vt:lpstr>Creationists Make Good Scientists</vt:lpstr>
      <vt:lpstr>Creationists Make Good Scientists</vt:lpstr>
      <vt:lpstr>Creationists Make Good Scientists</vt:lpstr>
      <vt:lpstr>Creationists Make Good Scientists</vt:lpstr>
      <vt:lpstr>Creationists Make Good Scientists</vt:lpstr>
      <vt:lpstr>Creationists Make Good Scientists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Creationists Make  Good Scientists</dc:title>
  <dc:creator>Coulter Wickerham</dc:creator>
  <cp:lastModifiedBy>Coulter Wickerham</cp:lastModifiedBy>
  <cp:revision>5</cp:revision>
  <dcterms:created xsi:type="dcterms:W3CDTF">2021-11-06T19:14:03Z</dcterms:created>
  <dcterms:modified xsi:type="dcterms:W3CDTF">2021-11-07T04:14:50Z</dcterms:modified>
</cp:coreProperties>
</file>