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5" r:id="rId4"/>
    <p:sldId id="266" r:id="rId5"/>
    <p:sldId id="258"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67" r:id="rId20"/>
    <p:sldId id="268" r:id="rId21"/>
    <p:sldId id="269" r:id="rId22"/>
    <p:sldId id="270" r:id="rId23"/>
    <p:sldId id="271" r:id="rId24"/>
    <p:sldId id="272" r:id="rId25"/>
    <p:sldId id="273" r:id="rId26"/>
    <p:sldId id="274" r:id="rId27"/>
    <p:sldId id="275" r:id="rId28"/>
    <p:sldId id="276"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snapToObjects="1">
      <p:cViewPr varScale="1">
        <p:scale>
          <a:sx n="117" d="100"/>
          <a:sy n="117" d="100"/>
        </p:scale>
        <p:origin x="80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3361F-B6B5-BC40-8D4F-ED26E06C2C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39D26E7-55F4-E14D-B378-BA4DF1DAEF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EF0E34-41F6-D14F-8FA0-871CB3467193}"/>
              </a:ext>
            </a:extLst>
          </p:cNvPr>
          <p:cNvSpPr>
            <a:spLocks noGrp="1"/>
          </p:cNvSpPr>
          <p:nvPr>
            <p:ph type="dt" sz="half" idx="10"/>
          </p:nvPr>
        </p:nvSpPr>
        <p:spPr/>
        <p:txBody>
          <a:bodyPr/>
          <a:lstStyle/>
          <a:p>
            <a:fld id="{1C61EC4D-39C7-D34A-82BB-51AC7065C5C7}" type="datetimeFigureOut">
              <a:rPr lang="en-US" smtClean="0"/>
              <a:t>6/26/21</a:t>
            </a:fld>
            <a:endParaRPr lang="en-US"/>
          </a:p>
        </p:txBody>
      </p:sp>
      <p:sp>
        <p:nvSpPr>
          <p:cNvPr id="5" name="Footer Placeholder 4">
            <a:extLst>
              <a:ext uri="{FF2B5EF4-FFF2-40B4-BE49-F238E27FC236}">
                <a16:creationId xmlns:a16="http://schemas.microsoft.com/office/drawing/2014/main" id="{2A5DC7F3-E2C4-4C48-9790-BD1A68FEA9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B2B4DF-071C-A34D-96C7-AC71C998304E}"/>
              </a:ext>
            </a:extLst>
          </p:cNvPr>
          <p:cNvSpPr>
            <a:spLocks noGrp="1"/>
          </p:cNvSpPr>
          <p:nvPr>
            <p:ph type="sldNum" sz="quarter" idx="12"/>
          </p:nvPr>
        </p:nvSpPr>
        <p:spPr/>
        <p:txBody>
          <a:bodyPr/>
          <a:lstStyle/>
          <a:p>
            <a:fld id="{2DF1F281-199C-A546-9472-2B1302D5C592}" type="slidenum">
              <a:rPr lang="en-US" smtClean="0"/>
              <a:t>‹#›</a:t>
            </a:fld>
            <a:endParaRPr lang="en-US"/>
          </a:p>
        </p:txBody>
      </p:sp>
    </p:spTree>
    <p:extLst>
      <p:ext uri="{BB962C8B-B14F-4D97-AF65-F5344CB8AC3E}">
        <p14:creationId xmlns:p14="http://schemas.microsoft.com/office/powerpoint/2010/main" val="1833110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F317C-85DF-824D-9E3A-65899953776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EE8BF-EA75-BD4D-A54C-4819EBC96A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6BB74C-DA91-4E4D-BF6E-12759369858B}"/>
              </a:ext>
            </a:extLst>
          </p:cNvPr>
          <p:cNvSpPr>
            <a:spLocks noGrp="1"/>
          </p:cNvSpPr>
          <p:nvPr>
            <p:ph type="dt" sz="half" idx="10"/>
          </p:nvPr>
        </p:nvSpPr>
        <p:spPr/>
        <p:txBody>
          <a:bodyPr/>
          <a:lstStyle/>
          <a:p>
            <a:fld id="{1C61EC4D-39C7-D34A-82BB-51AC7065C5C7}" type="datetimeFigureOut">
              <a:rPr lang="en-US" smtClean="0"/>
              <a:t>6/26/21</a:t>
            </a:fld>
            <a:endParaRPr lang="en-US"/>
          </a:p>
        </p:txBody>
      </p:sp>
      <p:sp>
        <p:nvSpPr>
          <p:cNvPr id="5" name="Footer Placeholder 4">
            <a:extLst>
              <a:ext uri="{FF2B5EF4-FFF2-40B4-BE49-F238E27FC236}">
                <a16:creationId xmlns:a16="http://schemas.microsoft.com/office/drawing/2014/main" id="{C90BF485-D65B-754B-920F-109B9462FC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5BC939-7C5B-6D47-8D80-A83DC487E940}"/>
              </a:ext>
            </a:extLst>
          </p:cNvPr>
          <p:cNvSpPr>
            <a:spLocks noGrp="1"/>
          </p:cNvSpPr>
          <p:nvPr>
            <p:ph type="sldNum" sz="quarter" idx="12"/>
          </p:nvPr>
        </p:nvSpPr>
        <p:spPr/>
        <p:txBody>
          <a:bodyPr/>
          <a:lstStyle/>
          <a:p>
            <a:fld id="{2DF1F281-199C-A546-9472-2B1302D5C592}" type="slidenum">
              <a:rPr lang="en-US" smtClean="0"/>
              <a:t>‹#›</a:t>
            </a:fld>
            <a:endParaRPr lang="en-US"/>
          </a:p>
        </p:txBody>
      </p:sp>
    </p:spTree>
    <p:extLst>
      <p:ext uri="{BB962C8B-B14F-4D97-AF65-F5344CB8AC3E}">
        <p14:creationId xmlns:p14="http://schemas.microsoft.com/office/powerpoint/2010/main" val="2299859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5D2F7A-BC13-FD43-8443-A84CFE47737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D0BB2BD-8280-494B-B4AB-E26D7127A9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EF2431-9063-F649-BC4B-7C9B0EF8F45E}"/>
              </a:ext>
            </a:extLst>
          </p:cNvPr>
          <p:cNvSpPr>
            <a:spLocks noGrp="1"/>
          </p:cNvSpPr>
          <p:nvPr>
            <p:ph type="dt" sz="half" idx="10"/>
          </p:nvPr>
        </p:nvSpPr>
        <p:spPr/>
        <p:txBody>
          <a:bodyPr/>
          <a:lstStyle/>
          <a:p>
            <a:fld id="{1C61EC4D-39C7-D34A-82BB-51AC7065C5C7}" type="datetimeFigureOut">
              <a:rPr lang="en-US" smtClean="0"/>
              <a:t>6/26/21</a:t>
            </a:fld>
            <a:endParaRPr lang="en-US"/>
          </a:p>
        </p:txBody>
      </p:sp>
      <p:sp>
        <p:nvSpPr>
          <p:cNvPr id="5" name="Footer Placeholder 4">
            <a:extLst>
              <a:ext uri="{FF2B5EF4-FFF2-40B4-BE49-F238E27FC236}">
                <a16:creationId xmlns:a16="http://schemas.microsoft.com/office/drawing/2014/main" id="{A25F6D53-D4C7-344F-925E-04206C4797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1DED0A-2ECA-E64B-AAAF-C59D9D2AFE02}"/>
              </a:ext>
            </a:extLst>
          </p:cNvPr>
          <p:cNvSpPr>
            <a:spLocks noGrp="1"/>
          </p:cNvSpPr>
          <p:nvPr>
            <p:ph type="sldNum" sz="quarter" idx="12"/>
          </p:nvPr>
        </p:nvSpPr>
        <p:spPr/>
        <p:txBody>
          <a:bodyPr/>
          <a:lstStyle/>
          <a:p>
            <a:fld id="{2DF1F281-199C-A546-9472-2B1302D5C592}" type="slidenum">
              <a:rPr lang="en-US" smtClean="0"/>
              <a:t>‹#›</a:t>
            </a:fld>
            <a:endParaRPr lang="en-US"/>
          </a:p>
        </p:txBody>
      </p:sp>
    </p:spTree>
    <p:extLst>
      <p:ext uri="{BB962C8B-B14F-4D97-AF65-F5344CB8AC3E}">
        <p14:creationId xmlns:p14="http://schemas.microsoft.com/office/powerpoint/2010/main" val="3322798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D9F68-81D2-1547-9AAA-72D67F9758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1FFEFA-6556-0E45-8ED1-674059D3699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2BE7AE-294F-F44E-8871-557FCA3F4E08}"/>
              </a:ext>
            </a:extLst>
          </p:cNvPr>
          <p:cNvSpPr>
            <a:spLocks noGrp="1"/>
          </p:cNvSpPr>
          <p:nvPr>
            <p:ph type="dt" sz="half" idx="10"/>
          </p:nvPr>
        </p:nvSpPr>
        <p:spPr/>
        <p:txBody>
          <a:bodyPr/>
          <a:lstStyle/>
          <a:p>
            <a:fld id="{1C61EC4D-39C7-D34A-82BB-51AC7065C5C7}" type="datetimeFigureOut">
              <a:rPr lang="en-US" smtClean="0"/>
              <a:t>6/26/21</a:t>
            </a:fld>
            <a:endParaRPr lang="en-US"/>
          </a:p>
        </p:txBody>
      </p:sp>
      <p:sp>
        <p:nvSpPr>
          <p:cNvPr id="5" name="Footer Placeholder 4">
            <a:extLst>
              <a:ext uri="{FF2B5EF4-FFF2-40B4-BE49-F238E27FC236}">
                <a16:creationId xmlns:a16="http://schemas.microsoft.com/office/drawing/2014/main" id="{39A11D6E-B0E5-D74F-97E6-BED7793A9D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3FDF44-586C-3049-9234-16228FF9925D}"/>
              </a:ext>
            </a:extLst>
          </p:cNvPr>
          <p:cNvSpPr>
            <a:spLocks noGrp="1"/>
          </p:cNvSpPr>
          <p:nvPr>
            <p:ph type="sldNum" sz="quarter" idx="12"/>
          </p:nvPr>
        </p:nvSpPr>
        <p:spPr/>
        <p:txBody>
          <a:bodyPr/>
          <a:lstStyle/>
          <a:p>
            <a:fld id="{2DF1F281-199C-A546-9472-2B1302D5C592}" type="slidenum">
              <a:rPr lang="en-US" smtClean="0"/>
              <a:t>‹#›</a:t>
            </a:fld>
            <a:endParaRPr lang="en-US"/>
          </a:p>
        </p:txBody>
      </p:sp>
    </p:spTree>
    <p:extLst>
      <p:ext uri="{BB962C8B-B14F-4D97-AF65-F5344CB8AC3E}">
        <p14:creationId xmlns:p14="http://schemas.microsoft.com/office/powerpoint/2010/main" val="636968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0B851-1E28-6749-A2D0-0A03447714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8E8D7A9-6DD5-FC49-A211-5A8A226AD8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1FD00F-4B18-0A47-8B6F-A2632E1B4FD5}"/>
              </a:ext>
            </a:extLst>
          </p:cNvPr>
          <p:cNvSpPr>
            <a:spLocks noGrp="1"/>
          </p:cNvSpPr>
          <p:nvPr>
            <p:ph type="dt" sz="half" idx="10"/>
          </p:nvPr>
        </p:nvSpPr>
        <p:spPr/>
        <p:txBody>
          <a:bodyPr/>
          <a:lstStyle/>
          <a:p>
            <a:fld id="{1C61EC4D-39C7-D34A-82BB-51AC7065C5C7}" type="datetimeFigureOut">
              <a:rPr lang="en-US" smtClean="0"/>
              <a:t>6/26/21</a:t>
            </a:fld>
            <a:endParaRPr lang="en-US"/>
          </a:p>
        </p:txBody>
      </p:sp>
      <p:sp>
        <p:nvSpPr>
          <p:cNvPr id="5" name="Footer Placeholder 4">
            <a:extLst>
              <a:ext uri="{FF2B5EF4-FFF2-40B4-BE49-F238E27FC236}">
                <a16:creationId xmlns:a16="http://schemas.microsoft.com/office/drawing/2014/main" id="{8DCDB4B6-77FF-874C-99C0-C43AECCDAE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F89652-6DF8-3F4B-9511-285BE1D87B5E}"/>
              </a:ext>
            </a:extLst>
          </p:cNvPr>
          <p:cNvSpPr>
            <a:spLocks noGrp="1"/>
          </p:cNvSpPr>
          <p:nvPr>
            <p:ph type="sldNum" sz="quarter" idx="12"/>
          </p:nvPr>
        </p:nvSpPr>
        <p:spPr/>
        <p:txBody>
          <a:bodyPr/>
          <a:lstStyle/>
          <a:p>
            <a:fld id="{2DF1F281-199C-A546-9472-2B1302D5C592}" type="slidenum">
              <a:rPr lang="en-US" smtClean="0"/>
              <a:t>‹#›</a:t>
            </a:fld>
            <a:endParaRPr lang="en-US"/>
          </a:p>
        </p:txBody>
      </p:sp>
    </p:spTree>
    <p:extLst>
      <p:ext uri="{BB962C8B-B14F-4D97-AF65-F5344CB8AC3E}">
        <p14:creationId xmlns:p14="http://schemas.microsoft.com/office/powerpoint/2010/main" val="1174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20483-AFBA-DF47-AC94-499DFCA22D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5A99CD-7DE7-6847-89DD-451EECF49AA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E3E4A6-04F1-1B41-A5A0-DF2C0D15B7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B4A0A7E-D5F8-5D43-B437-9EF8506AFDA4}"/>
              </a:ext>
            </a:extLst>
          </p:cNvPr>
          <p:cNvSpPr>
            <a:spLocks noGrp="1"/>
          </p:cNvSpPr>
          <p:nvPr>
            <p:ph type="dt" sz="half" idx="10"/>
          </p:nvPr>
        </p:nvSpPr>
        <p:spPr/>
        <p:txBody>
          <a:bodyPr/>
          <a:lstStyle/>
          <a:p>
            <a:fld id="{1C61EC4D-39C7-D34A-82BB-51AC7065C5C7}" type="datetimeFigureOut">
              <a:rPr lang="en-US" smtClean="0"/>
              <a:t>6/26/21</a:t>
            </a:fld>
            <a:endParaRPr lang="en-US"/>
          </a:p>
        </p:txBody>
      </p:sp>
      <p:sp>
        <p:nvSpPr>
          <p:cNvPr id="6" name="Footer Placeholder 5">
            <a:extLst>
              <a:ext uri="{FF2B5EF4-FFF2-40B4-BE49-F238E27FC236}">
                <a16:creationId xmlns:a16="http://schemas.microsoft.com/office/drawing/2014/main" id="{6AF7D4A4-A140-CD48-BD82-684B49D0BC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A1A7EE-05A1-7949-BD25-AF5C69D67312}"/>
              </a:ext>
            </a:extLst>
          </p:cNvPr>
          <p:cNvSpPr>
            <a:spLocks noGrp="1"/>
          </p:cNvSpPr>
          <p:nvPr>
            <p:ph type="sldNum" sz="quarter" idx="12"/>
          </p:nvPr>
        </p:nvSpPr>
        <p:spPr/>
        <p:txBody>
          <a:bodyPr/>
          <a:lstStyle/>
          <a:p>
            <a:fld id="{2DF1F281-199C-A546-9472-2B1302D5C592}" type="slidenum">
              <a:rPr lang="en-US" smtClean="0"/>
              <a:t>‹#›</a:t>
            </a:fld>
            <a:endParaRPr lang="en-US"/>
          </a:p>
        </p:txBody>
      </p:sp>
    </p:spTree>
    <p:extLst>
      <p:ext uri="{BB962C8B-B14F-4D97-AF65-F5344CB8AC3E}">
        <p14:creationId xmlns:p14="http://schemas.microsoft.com/office/powerpoint/2010/main" val="2636739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0C330-02AF-C343-95B3-355974AB29A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3AE61FC-20A3-764E-B65D-9CB2086E6A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582C95-BF45-4C4D-AA84-8D27C993823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C90DF3D-B2F1-CF42-8F54-DE5F417A5B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A10E1C5-1B18-454F-8F77-5B954F494C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6AC9ED2-2184-E141-8668-4671B6B51566}"/>
              </a:ext>
            </a:extLst>
          </p:cNvPr>
          <p:cNvSpPr>
            <a:spLocks noGrp="1"/>
          </p:cNvSpPr>
          <p:nvPr>
            <p:ph type="dt" sz="half" idx="10"/>
          </p:nvPr>
        </p:nvSpPr>
        <p:spPr/>
        <p:txBody>
          <a:bodyPr/>
          <a:lstStyle/>
          <a:p>
            <a:fld id="{1C61EC4D-39C7-D34A-82BB-51AC7065C5C7}" type="datetimeFigureOut">
              <a:rPr lang="en-US" smtClean="0"/>
              <a:t>6/26/21</a:t>
            </a:fld>
            <a:endParaRPr lang="en-US"/>
          </a:p>
        </p:txBody>
      </p:sp>
      <p:sp>
        <p:nvSpPr>
          <p:cNvPr id="8" name="Footer Placeholder 7">
            <a:extLst>
              <a:ext uri="{FF2B5EF4-FFF2-40B4-BE49-F238E27FC236}">
                <a16:creationId xmlns:a16="http://schemas.microsoft.com/office/drawing/2014/main" id="{BCF36E9B-1931-C74C-96F5-0E535A5832E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FFA27A8-4166-6146-9D41-75AC86D8EAFC}"/>
              </a:ext>
            </a:extLst>
          </p:cNvPr>
          <p:cNvSpPr>
            <a:spLocks noGrp="1"/>
          </p:cNvSpPr>
          <p:nvPr>
            <p:ph type="sldNum" sz="quarter" idx="12"/>
          </p:nvPr>
        </p:nvSpPr>
        <p:spPr/>
        <p:txBody>
          <a:bodyPr/>
          <a:lstStyle/>
          <a:p>
            <a:fld id="{2DF1F281-199C-A546-9472-2B1302D5C592}" type="slidenum">
              <a:rPr lang="en-US" smtClean="0"/>
              <a:t>‹#›</a:t>
            </a:fld>
            <a:endParaRPr lang="en-US"/>
          </a:p>
        </p:txBody>
      </p:sp>
    </p:spTree>
    <p:extLst>
      <p:ext uri="{BB962C8B-B14F-4D97-AF65-F5344CB8AC3E}">
        <p14:creationId xmlns:p14="http://schemas.microsoft.com/office/powerpoint/2010/main" val="3952641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42220-68A2-434B-BD2A-57A30BE6D4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A915991-3CF3-564A-AFD9-9FD6C907E339}"/>
              </a:ext>
            </a:extLst>
          </p:cNvPr>
          <p:cNvSpPr>
            <a:spLocks noGrp="1"/>
          </p:cNvSpPr>
          <p:nvPr>
            <p:ph type="dt" sz="half" idx="10"/>
          </p:nvPr>
        </p:nvSpPr>
        <p:spPr/>
        <p:txBody>
          <a:bodyPr/>
          <a:lstStyle/>
          <a:p>
            <a:fld id="{1C61EC4D-39C7-D34A-82BB-51AC7065C5C7}" type="datetimeFigureOut">
              <a:rPr lang="en-US" smtClean="0"/>
              <a:t>6/26/21</a:t>
            </a:fld>
            <a:endParaRPr lang="en-US"/>
          </a:p>
        </p:txBody>
      </p:sp>
      <p:sp>
        <p:nvSpPr>
          <p:cNvPr id="4" name="Footer Placeholder 3">
            <a:extLst>
              <a:ext uri="{FF2B5EF4-FFF2-40B4-BE49-F238E27FC236}">
                <a16:creationId xmlns:a16="http://schemas.microsoft.com/office/drawing/2014/main" id="{A381045A-469B-C449-963E-6A4E4FF8C90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42A7285-A4ED-B244-90DC-8C107397F1E7}"/>
              </a:ext>
            </a:extLst>
          </p:cNvPr>
          <p:cNvSpPr>
            <a:spLocks noGrp="1"/>
          </p:cNvSpPr>
          <p:nvPr>
            <p:ph type="sldNum" sz="quarter" idx="12"/>
          </p:nvPr>
        </p:nvSpPr>
        <p:spPr/>
        <p:txBody>
          <a:bodyPr/>
          <a:lstStyle/>
          <a:p>
            <a:fld id="{2DF1F281-199C-A546-9472-2B1302D5C592}" type="slidenum">
              <a:rPr lang="en-US" smtClean="0"/>
              <a:t>‹#›</a:t>
            </a:fld>
            <a:endParaRPr lang="en-US"/>
          </a:p>
        </p:txBody>
      </p:sp>
    </p:spTree>
    <p:extLst>
      <p:ext uri="{BB962C8B-B14F-4D97-AF65-F5344CB8AC3E}">
        <p14:creationId xmlns:p14="http://schemas.microsoft.com/office/powerpoint/2010/main" val="1595487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14F896-C488-3147-9ED6-8DF7D9627977}"/>
              </a:ext>
            </a:extLst>
          </p:cNvPr>
          <p:cNvSpPr>
            <a:spLocks noGrp="1"/>
          </p:cNvSpPr>
          <p:nvPr>
            <p:ph type="dt" sz="half" idx="10"/>
          </p:nvPr>
        </p:nvSpPr>
        <p:spPr/>
        <p:txBody>
          <a:bodyPr/>
          <a:lstStyle/>
          <a:p>
            <a:fld id="{1C61EC4D-39C7-D34A-82BB-51AC7065C5C7}" type="datetimeFigureOut">
              <a:rPr lang="en-US" smtClean="0"/>
              <a:t>6/26/21</a:t>
            </a:fld>
            <a:endParaRPr lang="en-US"/>
          </a:p>
        </p:txBody>
      </p:sp>
      <p:sp>
        <p:nvSpPr>
          <p:cNvPr id="3" name="Footer Placeholder 2">
            <a:extLst>
              <a:ext uri="{FF2B5EF4-FFF2-40B4-BE49-F238E27FC236}">
                <a16:creationId xmlns:a16="http://schemas.microsoft.com/office/drawing/2014/main" id="{E45F9AFA-050D-2741-9C30-DE781B6BC29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DDF520-E6E8-3344-8F23-1A9BE12DE7B0}"/>
              </a:ext>
            </a:extLst>
          </p:cNvPr>
          <p:cNvSpPr>
            <a:spLocks noGrp="1"/>
          </p:cNvSpPr>
          <p:nvPr>
            <p:ph type="sldNum" sz="quarter" idx="12"/>
          </p:nvPr>
        </p:nvSpPr>
        <p:spPr/>
        <p:txBody>
          <a:bodyPr/>
          <a:lstStyle/>
          <a:p>
            <a:fld id="{2DF1F281-199C-A546-9472-2B1302D5C592}" type="slidenum">
              <a:rPr lang="en-US" smtClean="0"/>
              <a:t>‹#›</a:t>
            </a:fld>
            <a:endParaRPr lang="en-US"/>
          </a:p>
        </p:txBody>
      </p:sp>
    </p:spTree>
    <p:extLst>
      <p:ext uri="{BB962C8B-B14F-4D97-AF65-F5344CB8AC3E}">
        <p14:creationId xmlns:p14="http://schemas.microsoft.com/office/powerpoint/2010/main" val="2951355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65250-EFE7-A349-AC5C-CCAFBBA51D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F205D20-B78E-DE46-9649-6419738CF2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484916-C0A7-124E-8EED-C515DF03B1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C62BAD-F81A-374B-99EC-E5C90914E2A6}"/>
              </a:ext>
            </a:extLst>
          </p:cNvPr>
          <p:cNvSpPr>
            <a:spLocks noGrp="1"/>
          </p:cNvSpPr>
          <p:nvPr>
            <p:ph type="dt" sz="half" idx="10"/>
          </p:nvPr>
        </p:nvSpPr>
        <p:spPr/>
        <p:txBody>
          <a:bodyPr/>
          <a:lstStyle/>
          <a:p>
            <a:fld id="{1C61EC4D-39C7-D34A-82BB-51AC7065C5C7}" type="datetimeFigureOut">
              <a:rPr lang="en-US" smtClean="0"/>
              <a:t>6/26/21</a:t>
            </a:fld>
            <a:endParaRPr lang="en-US"/>
          </a:p>
        </p:txBody>
      </p:sp>
      <p:sp>
        <p:nvSpPr>
          <p:cNvPr id="6" name="Footer Placeholder 5">
            <a:extLst>
              <a:ext uri="{FF2B5EF4-FFF2-40B4-BE49-F238E27FC236}">
                <a16:creationId xmlns:a16="http://schemas.microsoft.com/office/drawing/2014/main" id="{28D50A77-0AE2-2641-B097-6A20691EAF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5EA4A9-0454-E94D-ACC6-E81CCB18F5A1}"/>
              </a:ext>
            </a:extLst>
          </p:cNvPr>
          <p:cNvSpPr>
            <a:spLocks noGrp="1"/>
          </p:cNvSpPr>
          <p:nvPr>
            <p:ph type="sldNum" sz="quarter" idx="12"/>
          </p:nvPr>
        </p:nvSpPr>
        <p:spPr/>
        <p:txBody>
          <a:bodyPr/>
          <a:lstStyle/>
          <a:p>
            <a:fld id="{2DF1F281-199C-A546-9472-2B1302D5C592}" type="slidenum">
              <a:rPr lang="en-US" smtClean="0"/>
              <a:t>‹#›</a:t>
            </a:fld>
            <a:endParaRPr lang="en-US"/>
          </a:p>
        </p:txBody>
      </p:sp>
    </p:spTree>
    <p:extLst>
      <p:ext uri="{BB962C8B-B14F-4D97-AF65-F5344CB8AC3E}">
        <p14:creationId xmlns:p14="http://schemas.microsoft.com/office/powerpoint/2010/main" val="3711482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37A75-D2F6-D44E-BB10-7E907858AA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678652D-58B9-2548-A547-3BEB6AEE5F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4CA833-4F94-8143-B575-B64F087BF7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1B08BF-C30E-7D41-A11F-F043ACAC0CFA}"/>
              </a:ext>
            </a:extLst>
          </p:cNvPr>
          <p:cNvSpPr>
            <a:spLocks noGrp="1"/>
          </p:cNvSpPr>
          <p:nvPr>
            <p:ph type="dt" sz="half" idx="10"/>
          </p:nvPr>
        </p:nvSpPr>
        <p:spPr/>
        <p:txBody>
          <a:bodyPr/>
          <a:lstStyle/>
          <a:p>
            <a:fld id="{1C61EC4D-39C7-D34A-82BB-51AC7065C5C7}" type="datetimeFigureOut">
              <a:rPr lang="en-US" smtClean="0"/>
              <a:t>6/26/21</a:t>
            </a:fld>
            <a:endParaRPr lang="en-US"/>
          </a:p>
        </p:txBody>
      </p:sp>
      <p:sp>
        <p:nvSpPr>
          <p:cNvPr id="6" name="Footer Placeholder 5">
            <a:extLst>
              <a:ext uri="{FF2B5EF4-FFF2-40B4-BE49-F238E27FC236}">
                <a16:creationId xmlns:a16="http://schemas.microsoft.com/office/drawing/2014/main" id="{4D215B14-1F07-E242-A41D-954077B8D4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3F4DDB-93F7-D741-83DD-FB963E977955}"/>
              </a:ext>
            </a:extLst>
          </p:cNvPr>
          <p:cNvSpPr>
            <a:spLocks noGrp="1"/>
          </p:cNvSpPr>
          <p:nvPr>
            <p:ph type="sldNum" sz="quarter" idx="12"/>
          </p:nvPr>
        </p:nvSpPr>
        <p:spPr/>
        <p:txBody>
          <a:bodyPr/>
          <a:lstStyle/>
          <a:p>
            <a:fld id="{2DF1F281-199C-A546-9472-2B1302D5C592}" type="slidenum">
              <a:rPr lang="en-US" smtClean="0"/>
              <a:t>‹#›</a:t>
            </a:fld>
            <a:endParaRPr lang="en-US"/>
          </a:p>
        </p:txBody>
      </p:sp>
    </p:spTree>
    <p:extLst>
      <p:ext uri="{BB962C8B-B14F-4D97-AF65-F5344CB8AC3E}">
        <p14:creationId xmlns:p14="http://schemas.microsoft.com/office/powerpoint/2010/main" val="1521548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2AC576-1B6B-AE4E-8BA0-797E418E1C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B15466E-2AA7-EB48-A52A-594CA02448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074C53-B895-B541-9B11-6AB496F5AE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61EC4D-39C7-D34A-82BB-51AC7065C5C7}" type="datetimeFigureOut">
              <a:rPr lang="en-US" smtClean="0"/>
              <a:t>6/26/21</a:t>
            </a:fld>
            <a:endParaRPr lang="en-US"/>
          </a:p>
        </p:txBody>
      </p:sp>
      <p:sp>
        <p:nvSpPr>
          <p:cNvPr id="5" name="Footer Placeholder 4">
            <a:extLst>
              <a:ext uri="{FF2B5EF4-FFF2-40B4-BE49-F238E27FC236}">
                <a16:creationId xmlns:a16="http://schemas.microsoft.com/office/drawing/2014/main" id="{BDED7EF6-4C7D-BD42-9261-89FA83369A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6EB931-25D6-D24B-B621-E6AE4A6347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F1F281-199C-A546-9472-2B1302D5C592}" type="slidenum">
              <a:rPr lang="en-US" smtClean="0"/>
              <a:t>‹#›</a:t>
            </a:fld>
            <a:endParaRPr lang="en-US"/>
          </a:p>
        </p:txBody>
      </p:sp>
    </p:spTree>
    <p:extLst>
      <p:ext uri="{BB962C8B-B14F-4D97-AF65-F5344CB8AC3E}">
        <p14:creationId xmlns:p14="http://schemas.microsoft.com/office/powerpoint/2010/main" val="2227664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C129B-672B-6E41-9C89-5F6E82C73A25}"/>
              </a:ext>
            </a:extLst>
          </p:cNvPr>
          <p:cNvSpPr>
            <a:spLocks noGrp="1"/>
          </p:cNvSpPr>
          <p:nvPr>
            <p:ph type="ctrTitle"/>
          </p:nvPr>
        </p:nvSpPr>
        <p:spPr>
          <a:xfrm>
            <a:off x="375557" y="2521857"/>
            <a:ext cx="11440885" cy="1814286"/>
          </a:xfrm>
        </p:spPr>
        <p:txBody>
          <a:bodyPr>
            <a:noAutofit/>
          </a:bodyPr>
          <a:lstStyle/>
          <a:p>
            <a:r>
              <a:rPr lang="en-US"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DIG YOUR WELLS BEFORE IT IS TOO LATE</a:t>
            </a:r>
            <a:endParaRPr lang="en-US" dirty="0"/>
          </a:p>
        </p:txBody>
      </p:sp>
    </p:spTree>
    <p:extLst>
      <p:ext uri="{BB962C8B-B14F-4D97-AF65-F5344CB8AC3E}">
        <p14:creationId xmlns:p14="http://schemas.microsoft.com/office/powerpoint/2010/main" val="2861842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654400B-8A02-1D47-84B1-EAB4EAA795CE}"/>
              </a:ext>
            </a:extLst>
          </p:cNvPr>
          <p:cNvSpPr/>
          <p:nvPr/>
        </p:nvSpPr>
        <p:spPr>
          <a:xfrm>
            <a:off x="326572" y="0"/>
            <a:ext cx="11865428" cy="160628588"/>
          </a:xfrm>
          <a:prstGeom prst="rect">
            <a:avLst/>
          </a:prstGeom>
        </p:spPr>
        <p:txBody>
          <a:bodyPr wrap="square">
            <a:spAutoFit/>
          </a:bodyPr>
          <a:lstStyle/>
          <a:p>
            <a:pPr marL="571500" indent="-571500">
              <a:buAutoNum type="romanU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MANKIND ALWAYS HAS NEED FOR </a:t>
            </a: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“WELLS OF RIGHTEOUSNESS”...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 AT THE DAY OF JUDGMENT...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There is a day of judgment coming...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In which the world will be judged...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17:30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Truly, these times of ignorance God overlooked, but now commands all men everywhere to repent,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"because He has appointed a day on which He will judge the world in righteousness by the Man whom He has ordained. He has given assurance of this to all by raising Him from the dead."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In which we will all stand before Christ...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Corinthians 5:10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we must all appear before the judgment seat of Christ, that each one may receive the things done in the body, according to what he has done, whether good or bad.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 day of salvation for some, a day of condemnation for others...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25:34</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Then the King will say to those on His right hand, 'Come, you blessed of My Father, inherit the kingdom prepared for you from the foundation of the world:....</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41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He will also say to those on the left hand, 'Depart from Me, you cursed, into the everlasting fire prepared for the devil and his angels: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It will be too late to begin "digging wells" if we are spiritually "thirsty" on that day!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DURING TIMES OF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fraught with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Because of our adversary, the devil...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5:8</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sober, be vigilant; because your adversary the devil walks about like a roaring lion, seeking whom he may devour.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Because of our own fleshly desires...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1:14</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each one is tempted when he is drawn away by his own desires and enticed.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7:21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...For from within, out of the heart of men, proceed evil thoughts, adulteries, fornications, murders,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"thefts, covetousness, wickedness, deceit, lewdness, an evil eye, blasphemy, pride, foolishness.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23</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"All these evil things come from within and defile a man."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Temptations should not be taken lightly...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can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become hardened by the deceitfulness of sin</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We might fall away during the time of temptation...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Luke 8:13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the ones on the rock are those who, when they hear, receive the word with joy; and these have no root, who believe for a while and in time of temptation fall away.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Do we have "wells" to quench our spiritual thirst when we are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tempted?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DURING PERIODS OF TRIBULATION...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not always easy...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As Jesus warned the apostles...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16:33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These things I have spoken to you, that in Me you may have peace. In the world you will have tribulation; but be of good cheer, I have overcome the world.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Paul also warned disciples...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14:21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when they had preached the gospel to that city and made many disciples, they returned to Lystra, Iconium, and Antioch,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strengthening the souls of the disciples, exhorting them to continue in the faith, and saying, "We must through many tribulations enter the kingdom of God."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The trials or tribulations we may face can be quite diverse...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Some because we are Christians...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Timothy 3:12</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Yes, and all who desire to live godly in Christ Jesus will suffer persecution.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Others come because we share in the frailties of life:  sickness,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pain, death; economic recession, loss of jobs; terrorism,</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war, natural calamities...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We better have our "wells" dug in advance if we are survive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such "droughts"! But how do we "dig" our "wells"?!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II. </a:t>
            </a: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WE DIG OUR WELLS...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A. BY PREPARING FOR JUDGMENT...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God has provided "tools" and "location" for us to "dig" by giving: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Son as an atonement for sin...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4:9</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In this the love of God was manifested toward us, that God has sent His only begotten Son into the world, that we might live through Him.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In this is love, not that we loved God, but that He loved us and sent His Son to be the propitiation for our sins.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by providing the good news of salvation to the whole world...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1:23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indeed you continue in the faith, grounded and steadfast, and are not moved away from the hope of the gospel which you heard, which was preached to every creature under heaven, of which I, Paul, became a minister.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16:15</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He said to them, "Go into all the world and preach the gospel to every creature..."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ourselves must do...</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Respond to the gospel of His grace...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2:36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let all the house of Israel know assuredly that God has made this Jesus, whom you crucified, both Lord and Christ."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37</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when they heard this, they were cut to the heart, and said to Peter and the rest of the apostles, "Men and brethren, what shall we do?"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38</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Peter said to them, "Repent, and let every one of you be baptized in the name of Jesus Christ for the remission of sins; and you shall receive the gift of the Holy Spirit.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Remain faithful in our devotion and service...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But responding to, and continuing faithful in the gospel  involves...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BEING PREPARED FOR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Providence in time of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He will not allow us to be tempted beyond what we are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able...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Corinthians 10:13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 temptation has overtaken you except such as is common to man; but God is faithful, who will not allow you to be tempted beyond what you are able, but with the temptation will also make the way of escape, that you may be able to bear 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Who is able to work all things for our good...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Has provided His Spirit to help us overcome...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strengthen the inner man...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3:16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that He would grant you, according to the riches of His glory, to be strengthened with might through His Spirit in the inner man,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Realize what we ourselves must do...</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indent="-7429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Pray that you enter not into temptation as Jesus taught in the "Lord's Prayer"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6:13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Exhorting one another...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Beware, brethren, lest there be in any of you an evil heart of unbelief in departing from the living God;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13</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but exhort one another daily, while it is called "Today," lest any of you be hardened through the deceitfulness of sin.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Repent and confess when we sin...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1:9</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we confess our sins, He is faithful and just to forgive us our sins and to cleanse us from all unrighteousness.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one another...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5:16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Confess your trespasses to one another, and pray for one another, that you may be healed. The effective, fervent prayer of a righteous man avails much.</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Are you “digging your wells” by continuing steadfastly in prayer,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in the Word and in fellowship with the family of God?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PREPARING FOR TRIBULATION...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HOPE</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help us endure...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joyful hope that we might be patient in tribulations...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12:10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kindly affectionate to one another with brotherly love, in honor giving preference to one another;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lagging in diligence, fervent in spirit, serving the Lord;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rejoicing in hope, patient in tribulation, continuing steadfastly in prayer;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 abounding hope empowered by the Spirit of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Now may the God of hope fill you with all joy and peace in believing, that you may abound in hope by the power of the Holy Spirit.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PEACE</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that only Christ can offer...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peace the world cannot provide...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14:27</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Peace I leave with you, My peace I give to you; not as the world gives do I give to you. Let not your heart be troubled, neither let it be afraid.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One that can guard our hearts and minds...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c.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STRENGTH</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found only in Christ...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That provides us with patience, longsuffering, joy...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1:11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strengthened with all might, according to His glorious power, for all patience and longsuffering with joy;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BRETHREN</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comfort us in our trials...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Who comfort us with words of hope and encouragement...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Thessalonians 4:18</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one another with these words...</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5:11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t>
            </a:r>
            <a:r>
              <a:rPr lang="en-US" sz="3200" dirty="0">
                <a:solidFill>
                  <a:srgbClr val="1F497D"/>
                </a:solidFill>
                <a:latin typeface="Arial" panose="020B0604020202020204" pitchFamily="34" charset="0"/>
                <a:ea typeface="Calibri" panose="020F0502020204030204" pitchFamily="34"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each other and edify one another, just as you also are doing...</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14</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we exhort you, brethren, warn those who are unruly, comfort the fainthearted, uphold the weak, be patient with all.</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must do with what God has provided...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must focus our hope...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Setting our minds on the grace to be revealed...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1:13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gird up the loins of your mind, be sober, and rest your hope fully upon the grace that is to be brought to you at the revelation of Jesus Christ;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Thus benefiting from the patience and comfort of the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Scriptures...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15:4</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whatever things were written before were written for our learning, that we through the patience and comfort of the Scriptures might have hope.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Our peace must be nurtured...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Through fervent prayer...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And by putting on the armor of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6:13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take up the whole armor of God, that you may be able to withstand in the evil day, and having done all, to stand.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Finally, we must build up those who are our brethren...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Ministering to one another...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6:10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God is not unjust to forget your work and labor of love which you have shown toward His name, in that you have ministered to the saints, and do minister.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Assembling together, exhorting one another, loving one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13:1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Let brotherly love continue.</a:t>
            </a:r>
            <a:r>
              <a:rPr lang="en-US" sz="3200" dirty="0">
                <a:solidFill>
                  <a:srgbClr val="1F497D"/>
                </a:solidFill>
                <a:latin typeface="Arial" panose="020B0604020202020204" pitchFamily="34" charset="0"/>
                <a:ea typeface="Calibri" panose="020F0502020204030204" pitchFamily="34" charset="0"/>
                <a:cs typeface="Times New Roman" panose="02020603050405020304" pitchFamily="18" charset="0"/>
              </a:rPr>
              <a:t>...</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10:24</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let us consider one another in order to stir up love and good works,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25</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forsaking the assembling of ourselves together, as is the manner of some, but exhorting one another, and so much the more as you see the Day approaching.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In what condition are your wells pertaining to your hope, your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peace, your strength, and your brethren?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CONCLUSION: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1. If you paid close attention, you will have noticed the wells have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ALREADY</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been dug...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They are the wells of salvation provided by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Isaiah 12:1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in that day thou shalt say, I will give thanks unto thee, O Jehovah; for though thou </a:t>
            </a:r>
            <a:r>
              <a:rPr lang="en-US" sz="3200"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wast</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angry with me, thine anger is turned away and thou </a:t>
            </a:r>
            <a:r>
              <a:rPr lang="en-US" sz="3200"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comfortest</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me.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Behold, God is my salvation; I will trust, and will not be afraid; for Jehovah, even Jehovah, is my strength and song; and he is become my salvation.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Therefore with joy shall ye draw water out of the wells of salvation. (ASV)</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Have we let the "wells of salvation" that God graciously provides to become stopped up through our own spiritual neglect?  If so, then be sure to "Dig Your Well Before You Are Thirsty"...!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2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356584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654400B-8A02-1D47-84B1-EAB4EAA795CE}"/>
              </a:ext>
            </a:extLst>
          </p:cNvPr>
          <p:cNvSpPr/>
          <p:nvPr/>
        </p:nvSpPr>
        <p:spPr>
          <a:xfrm>
            <a:off x="326572" y="0"/>
            <a:ext cx="11865428" cy="160628588"/>
          </a:xfrm>
          <a:prstGeom prst="rect">
            <a:avLst/>
          </a:prstGeom>
        </p:spPr>
        <p:txBody>
          <a:bodyPr wrap="square">
            <a:spAutoFit/>
          </a:bodyPr>
          <a:lstStyle/>
          <a:p>
            <a:pPr marL="571500" indent="-571500">
              <a:buAutoNum type="romanU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MANKIND ALWAYS HAS NEED FOR </a:t>
            </a: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“WELLS OF RIGHTEOUSNESS”...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 AT THE DAY OF JUDGMENT...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There is a day of judgment coming...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In which the world will be judged...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17:30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Truly, these times of ignorance God overlooked, but now commands all men everywhere to repent,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"because He has appointed a day on which He will judge the world in righteousness by the Man whom He has ordained. He has given assurance of this to all by raising Him from the dead."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In which we will all stand before Christ...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Corinthians 5:10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we must all appear before the judgment seat of Christ, that each one may receive the things done in the body, according to what he has done, whether good or bad.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 day of salvation for some, a day of condemnation for others...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25:34</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Then the King will say to those on His right hand, 'Come, you blessed of My Father, inherit the kingdom prepared for you from the foundation of the world:....</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41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He will also say to those on the left hand, 'Depart from Me, you cursed, into the everlasting fire prepared for the devil and his angels: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It will be too late to begin "digging wells" if we are spiritually "thirsty" on that day!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DURING TIMES OF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fraught with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Because of our adversary, the devil...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5:8</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sober, be vigilant; because your adversary the devil walks about like a roaring lion, seeking whom he may devour.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Because of our own fleshly desires...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1:14</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each one is tempted when he is drawn away by his own desires and enticed.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7:21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...For from within, out of the heart of men, proceed evil thoughts, adulteries, fornications, murders,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"thefts, covetousness, wickedness, deceit, lewdness, an evil eye, blasphemy, pride, foolishness.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23</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"All these evil things come from within and defile a man."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Temptations should not be taken lightly...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can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become hardened by the deceitfulness of sin</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We might fall away during the time of temptation...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Luke 8:13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the ones on the rock are those who, when they hear, receive the word with joy; and these have no root, who believe for a while and in time of temptation fall away.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Do we have "wells" to quench our spiritual thirst when we are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tempted?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DURING PERIODS OF TRIBULATION...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not always easy...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As Jesus warned the apostles...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16:33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These things I have spoken to you, that in Me you may have peace. In the world you will have tribulation; but be of good cheer, I have overcome the world.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Paul also warned disciples...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14:21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when they had preached the gospel to that city and made many disciples, they returned to Lystra, Iconium, and Antioch,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strengthening the souls of the disciples, exhorting them to continue in the faith, and saying, "We must through many tribulations enter the kingdom of God."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The trials or tribulations we may face can be quite diverse...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Some because we are Christians...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Timothy 3:12</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Yes, and all who desire to live godly in Christ Jesus will suffer persecution.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Others come because we share in the frailties of life:  sickness,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pain, death; economic recession, loss of jobs; terrorism,</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war, natural calamities...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We better have our "wells" dug in advance if we are survive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such "droughts"! But how do we "dig" our "wells"?!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II. </a:t>
            </a: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WE DIG OUR WELLS...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A. BY PREPARING FOR JUDGMENT...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God has provided "tools" and "location" for us to "dig" by giving: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Son as an atonement for sin...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4:9</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In this the love of God was manifested toward us, that God has sent His only begotten Son into the world, that we might live through Him.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In this is love, not that we loved God, but that He loved us and sent His Son to be the propitiation for our sins.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by providing the good news of salvation to the whole world...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1:23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indeed you continue in the faith, grounded and steadfast, and are not moved away from the hope of the gospel which you heard, which was preached to every creature under heaven, of which I, Paul, became a minister.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16:15</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He said to them, "Go into all the world and preach the gospel to every creature..."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ourselves must do...</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Respond to the gospel of His grace...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2:36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let all the house of Israel know assuredly that God has made this Jesus, whom you crucified, both Lord and Christ."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37</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when they heard this, they were cut to the heart, and said to Peter and the rest of the apostles, "Men and brethren, what shall we do?"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38</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Peter said to them, "Repent, and let every one of you be baptized in the name of Jesus Christ for the remission of sins; and you shall receive the gift of the Holy Spirit.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Remain faithful in our devotion and service...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But responding to, and continuing faithful in the gospel  involves...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BEING PREPARED FOR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Providence in time of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He will not allow us to be tempted beyond what we are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able...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Corinthians 10:13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 temptation has overtaken you except such as is common to man; but God is faithful, who will not allow you to be tempted beyond what you are able, but with the temptation will also make the way of escape, that you may be able to bear 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Who is able to work all things for our good...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Has provided His Spirit to help us overcome...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strengthen the inner man...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3:16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that He would grant you, according to the riches of His glory, to be strengthened with might through His Spirit in the inner man,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Realize what we ourselves must do...</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indent="-7429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Pray that you enter not into temptation as Jesus taught in the "Lord's Prayer"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6:13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Exhorting one another...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Beware, brethren, lest there be in any of you an evil heart of unbelief in departing from the living God;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13</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but exhort one another daily, while it is called "Today," lest any of you be hardened through the deceitfulness of sin.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Repent and confess when we sin...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1:9</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we confess our sins, He is faithful and just to forgive us our sins and to cleanse us from all unrighteousness.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one another...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5:16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Confess your trespasses to one another, and pray for one another, that you may be healed. The effective, fervent prayer of a righteous man avails much.</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Are you “digging your wells” by continuing steadfastly in prayer,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in the Word and in fellowship with the family of God?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PREPARING FOR TRIBULATION...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HOPE</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help us endure...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joyful hope that we might be patient in tribulations...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12:10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kindly affectionate to one another with brotherly love, in honor giving preference to one another;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lagging in diligence, fervent in spirit, serving the Lord;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rejoicing in hope, patient in tribulation, continuing steadfastly in prayer;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 abounding hope empowered by the Spirit of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Now may the God of hope fill you with all joy and peace in believing, that you may abound in hope by the power of the Holy Spirit.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PEACE</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that only Christ can offer...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peace the world cannot provide...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14:27</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Peace I leave with you, My peace I give to you; not as the world gives do I give to you. Let not your heart be troubled, neither let it be afraid.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One that can guard our hearts and minds...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c.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STRENGTH</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found only in Christ...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That provides us with patience, longsuffering, joy...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1:11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strengthened with all might, according to His glorious power, for all patience and longsuffering with joy;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BRETHREN</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comfort us in our trials...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Who comfort us with words of hope and encouragement...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Thessalonians 4:18</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one another with these words...</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5:11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t>
            </a:r>
            <a:r>
              <a:rPr lang="en-US" sz="3200" dirty="0">
                <a:solidFill>
                  <a:srgbClr val="1F497D"/>
                </a:solidFill>
                <a:latin typeface="Arial" panose="020B0604020202020204" pitchFamily="34" charset="0"/>
                <a:ea typeface="Calibri" panose="020F0502020204030204" pitchFamily="34"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each other and edify one another, just as you also are doing...</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14</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we exhort you, brethren, warn those who are unruly, comfort the fainthearted, uphold the weak, be patient with all.</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must do with what God has provided...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must focus our hope...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Setting our minds on the grace to be revealed...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1:13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gird up the loins of your mind, be sober, and rest your hope fully upon the grace that is to be brought to you at the revelation of Jesus Christ;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Thus benefiting from the patience and comfort of the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Scriptures...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15:4</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whatever things were written before were written for our learning, that we through the patience and comfort of the Scriptures might have hope.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Our peace must be nurtured...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Through fervent prayer...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And by putting on the armor of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6:13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take up the whole armor of God, that you may be able to withstand in the evil day, and having done all, to stand.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Finally, we must build up those who are our brethren...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Ministering to one another...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6:10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God is not unjust to forget your work and labor of love which you have shown toward His name, in that you have ministered to the saints, and do minister.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Assembling together, exhorting one another, loving one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13:1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Let brotherly love continue.</a:t>
            </a:r>
            <a:r>
              <a:rPr lang="en-US" sz="3200" dirty="0">
                <a:solidFill>
                  <a:srgbClr val="1F497D"/>
                </a:solidFill>
                <a:latin typeface="Arial" panose="020B0604020202020204" pitchFamily="34" charset="0"/>
                <a:ea typeface="Calibri" panose="020F0502020204030204" pitchFamily="34" charset="0"/>
                <a:cs typeface="Times New Roman" panose="02020603050405020304" pitchFamily="18" charset="0"/>
              </a:rPr>
              <a:t>...</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10:24</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let us consider one another in order to stir up love and good works,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25</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forsaking the assembling of ourselves together, as is the manner of some, but exhorting one another, and so much the more as you see the Day approaching.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In what condition are your wells pertaining to your hope, your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peace, your strength, and your brethren?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CONCLUSION: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1. If you paid close attention, you will have noticed the wells have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ALREADY</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been dug...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They are the wells of salvation provided by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Isaiah 12:1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in that day thou shalt say, I will give thanks unto thee, O Jehovah; for though thou </a:t>
            </a:r>
            <a:r>
              <a:rPr lang="en-US" sz="3200"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wast</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angry with me, thine anger is turned away and thou </a:t>
            </a:r>
            <a:r>
              <a:rPr lang="en-US" sz="3200"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comfortest</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me.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Behold, God is my salvation; I will trust, and will not be afraid; for Jehovah, even Jehovah, is my strength and song; and he is become my salvation.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Therefore with joy shall ye draw water out of the wells of salvation. (ASV)</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Have we let the "wells of salvation" that God graciously provides to become stopped up through our own spiritual neglect?  If so, then be sure to "Dig Your Well Before You Are Thirsty"...!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2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490486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654400B-8A02-1D47-84B1-EAB4EAA795CE}"/>
              </a:ext>
            </a:extLst>
          </p:cNvPr>
          <p:cNvSpPr/>
          <p:nvPr/>
        </p:nvSpPr>
        <p:spPr>
          <a:xfrm>
            <a:off x="326572" y="0"/>
            <a:ext cx="11865428" cy="160628588"/>
          </a:xfrm>
          <a:prstGeom prst="rect">
            <a:avLst/>
          </a:prstGeom>
        </p:spPr>
        <p:txBody>
          <a:bodyPr wrap="square">
            <a:spAutoFit/>
          </a:bodyPr>
          <a:lstStyle/>
          <a:p>
            <a:pPr marL="571500" indent="-571500">
              <a:buAutoNum type="romanU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MANKIND ALWAYS HAS NEED FOR </a:t>
            </a: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“WELLS OF RIGHTEOUSNESS”...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 AT THE DAY OF JUDGMENT...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There is a day of judgment coming...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In which the world will be judged...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17:30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Truly, these times of ignorance God overlooked, but now commands all men everywhere to repent,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"because He has appointed a day on which He will judge the world in righteousness by the Man whom He has ordained. He has given assurance of this to all by raising Him from the dead."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In which we will all stand before Christ...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Corinthians 5:10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we must all appear before the judgment seat of Christ, that each one may receive the things done in the body, according to what he has done, whether good or bad.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 day of salvation for some, a day of condemnation for others...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25:34</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Then the King will say to those on His right hand, 'Come, you blessed of My Father, inherit the kingdom prepared for you from the foundation of the world:....</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41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He will also say to those on the left hand, 'Depart from Me, you cursed, into the everlasting fire prepared for the devil and his angels: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It will be too late to begin "digging wells" if we are spiritually "thirsty" on that day!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DURING TIMES OF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fraught with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Because of our adversary, the devil...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5:8</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sober, be vigilant; because your adversary the devil walks about like a roaring lion, seeking whom he may devour.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Because of our own fleshly desires...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1:14</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each one is tempted when he is drawn away by his own desires and enticed.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7:21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...For from within, out of the heart of men, proceed evil thoughts, adulteries, fornications, murders,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"thefts, covetousness, wickedness, deceit, lewdness, an evil eye, blasphemy, pride, foolishness.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23</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"All these evil things come from within and defile a man."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Temptations should not be taken lightly...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can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become hardened by the deceitfulness of sin</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We might fall away during the time of temptation...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Luke 8:13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the ones on the rock are those who, when they hear, receive the word with joy; and these have no root, who believe for a while and in time of temptation fall away.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Do we have "wells" to quench our spiritual thirst when we are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tempted?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DURING PERIODS OF TRIBULATION...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not always easy...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As Jesus warned the apostles...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16:33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These things I have spoken to you, that in Me you may have peace. In the world you will have tribulation; but be of good cheer, I have overcome the world.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Paul also warned disciples...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14:21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when they had preached the gospel to that city and made many disciples, they returned to Lystra, Iconium, and Antioch,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strengthening the souls of the disciples, exhorting them to continue in the faith, and saying, "We must through many tribulations enter the kingdom of God."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The trials or tribulations we may face can be quite diverse...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Some because we are Christians...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Timothy 3:12</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Yes, and all who desire to live godly in Christ Jesus will suffer persecution.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Others come because we share in the frailties of life:  sickness,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pain, death; economic recession, loss of jobs; terrorism,</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war, natural calamities...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We better have our "wells" dug in advance if we are survive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such "droughts"! But how do we "dig" our "wells"?!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II. </a:t>
            </a: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WE DIG OUR WELLS...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A. BY PREPARING FOR JUDGMENT...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God has provided "tools" and "location" for us to "dig" by giving: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Son as an atonement for sin...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4:9</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In this the love of God was manifested toward us, that God has sent His only begotten Son into the world, that we might live through Him.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In this is love, not that we loved God, but that He loved us and sent His Son to be the propitiation for our sins.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by providing the good news of salvation to the whole world...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1:23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indeed you continue in the faith, grounded and steadfast, and are not moved away from the hope of the gospel which you heard, which was preached to every creature under heaven, of which I, Paul, became a minister.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16:15</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He said to them, "Go into all the world and preach the gospel to every creature..."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ourselves must do...</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Respond to the gospel of His grace...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2:36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let all the house of Israel know assuredly that God has made this Jesus, whom you crucified, both Lord and Christ."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37</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when they heard this, they were cut to the heart, and said to Peter and the rest of the apostles, "Men and brethren, what shall we do?"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38</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Peter said to them, "Repent, and let every one of you be baptized in the name of Jesus Christ for the remission of sins; and you shall receive the gift of the Holy Spirit.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Remain faithful in our devotion and service...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But responding to, and continuing faithful in the gospel  involves...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BEING PREPARED FOR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Providence in time of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He will not allow us to be tempted beyond what we are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able...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Corinthians 10:13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 temptation has overtaken you except such as is common to man; but God is faithful, who will not allow you to be tempted beyond what you are able, but with the temptation will also make the way of escape, that you may be able to bear 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Who is able to work all things for our good...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Has provided His Spirit to help us overcome...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strengthen the inner man...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3:16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that He would grant you, according to the riches of His glory, to be strengthened with might through His Spirit in the inner man,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Realize what we ourselves must do...</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indent="-7429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Pray that you enter not into temptation as Jesus taught in the "Lord's Prayer"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6:13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Exhorting one another...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Beware, brethren, lest there be in any of you an evil heart of unbelief in departing from the living God;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13</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but exhort one another daily, while it is called "Today," lest any of you be hardened through the deceitfulness of sin.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Repent and confess when we sin...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1:9</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we confess our sins, He is faithful and just to forgive us our sins and to cleanse us from all unrighteousness.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one another...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5:16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Confess your trespasses to one another, and pray for one another, that you may be healed. The effective, fervent prayer of a righteous man avails much.</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Are you “digging your wells” by continuing steadfastly in prayer,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in the Word and in fellowship with the family of God?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PREPARING FOR TRIBULATION...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HOPE</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help us endure...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joyful hope that we might be patient in tribulations...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12:10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kindly affectionate to one another with brotherly love, in honor giving preference to one another;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lagging in diligence, fervent in spirit, serving the Lord;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rejoicing in hope, patient in tribulation, continuing steadfastly in prayer;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 abounding hope empowered by the Spirit of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Now may the God of hope fill you with all joy and peace in believing, that you may abound in hope by the power of the Holy Spirit.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PEACE</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that only Christ can offer...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peace the world cannot provide...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14:27</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Peace I leave with you, My peace I give to you; not as the world gives do I give to you. Let not your heart be troubled, neither let it be afraid.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One that can guard our hearts and minds...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c.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STRENGTH</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found only in Christ...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That provides us with patience, longsuffering, joy...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1:11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strengthened with all might, according to His glorious power, for all patience and longsuffering with joy;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BRETHREN</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comfort us in our trials...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Who comfort us with words of hope and encouragement...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Thessalonians 4:18</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one another with these words...</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5:11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t>
            </a:r>
            <a:r>
              <a:rPr lang="en-US" sz="3200" dirty="0">
                <a:solidFill>
                  <a:srgbClr val="1F497D"/>
                </a:solidFill>
                <a:latin typeface="Arial" panose="020B0604020202020204" pitchFamily="34" charset="0"/>
                <a:ea typeface="Calibri" panose="020F0502020204030204" pitchFamily="34"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each other and edify one another, just as you also are doing...</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14</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we exhort you, brethren, warn those who are unruly, comfort the fainthearted, uphold the weak, be patient with all.</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must do with what God has provided...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must focus our hope...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Setting our minds on the grace to be revealed...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1:13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gird up the loins of your mind, be sober, and rest your hope fully upon the grace that is to be brought to you at the revelation of Jesus Christ;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Thus benefiting from the patience and comfort of the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Scriptures...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15:4</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whatever things were written before were written for our learning, that we through the patience and comfort of the Scriptures might have hope.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Our peace must be nurtured...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Through fervent prayer...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And by putting on the armor of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6:13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take up the whole armor of God, that you may be able to withstand in the evil day, and having done all, to stand.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Finally, we must build up those who are our brethren...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Ministering to one another...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6:10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God is not unjust to forget your work and labor of love which you have shown toward His name, in that you have ministered to the saints, and do minister.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Assembling together, exhorting one another, loving one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13:1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Let brotherly love continue.</a:t>
            </a:r>
            <a:r>
              <a:rPr lang="en-US" sz="3200" dirty="0">
                <a:solidFill>
                  <a:srgbClr val="1F497D"/>
                </a:solidFill>
                <a:latin typeface="Arial" panose="020B0604020202020204" pitchFamily="34" charset="0"/>
                <a:ea typeface="Calibri" panose="020F0502020204030204" pitchFamily="34" charset="0"/>
                <a:cs typeface="Times New Roman" panose="02020603050405020304" pitchFamily="18" charset="0"/>
              </a:rPr>
              <a:t>...</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10:24</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let us consider one another in order to stir up love and good works,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25</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forsaking the assembling of ourselves together, as is the manner of some, but exhorting one another, and so much the more as you see the Day approaching.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In what condition are your wells pertaining to your hope, your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peace, your strength, and your brethren?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CONCLUSION: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1. If you paid close attention, you will have noticed the wells have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ALREADY</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been dug...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They are the wells of salvation provided by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Isaiah 12:1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in that day thou shalt say, I will give thanks unto thee, O Jehovah; for though thou </a:t>
            </a:r>
            <a:r>
              <a:rPr lang="en-US" sz="3200"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wast</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angry with me, thine anger is turned away and thou </a:t>
            </a:r>
            <a:r>
              <a:rPr lang="en-US" sz="3200"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comfortest</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me.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Behold, God is my salvation; I will trust, and will not be afraid; for Jehovah, even Jehovah, is my strength and song; and he is become my salvation.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Therefore with joy shall ye draw water out of the wells of salvation. (ASV)</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Have we let the "wells of salvation" that God graciously provides to become stopped up through our own spiritual neglect?  If so, then be sure to "Dig Your Well Before You Are Thirsty"...!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2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005491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654400B-8A02-1D47-84B1-EAB4EAA795CE}"/>
              </a:ext>
            </a:extLst>
          </p:cNvPr>
          <p:cNvSpPr/>
          <p:nvPr/>
        </p:nvSpPr>
        <p:spPr>
          <a:xfrm>
            <a:off x="326572" y="0"/>
            <a:ext cx="11865428" cy="160628588"/>
          </a:xfrm>
          <a:prstGeom prst="rect">
            <a:avLst/>
          </a:prstGeom>
        </p:spPr>
        <p:txBody>
          <a:bodyPr wrap="square">
            <a:spAutoFit/>
          </a:bodyPr>
          <a:lstStyle/>
          <a:p>
            <a:pPr marL="571500" indent="-571500">
              <a:buAutoNum type="romanU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MANKIND ALWAYS HAS NEED FOR </a:t>
            </a: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“WELLS OF RIGHTEOUSNESS”...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 AT THE DAY OF JUDGMENT...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There is a day of judgment coming...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In which the world will be judged...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17:30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Truly, these times of ignorance God overlooked, but now commands all men everywhere to repent,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"because He has appointed a day on which He will judge the world in righteousness by the Man whom He has ordained. He has given assurance of this to all by raising Him from the dead."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In which we will all stand before Christ...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Corinthians 5:10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we must all appear before the judgment seat of Christ, that each one may receive the things done in the body, according to what he has done, whether good or bad.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 day of salvation for some, a day of condemnation for others...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25:34</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Then the King will say to those on His right hand, 'Come, you blessed of My Father, inherit the kingdom prepared for you from the foundation of the world:....</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41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He will also say to those on the left hand, 'Depart from Me, you cursed, into the everlasting fire prepared for the devil and his angels: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It will be too late to begin "digging wells" if we are spiritually "thirsty" on that day!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DURING TIMES OF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fraught with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Because of our adversary, the devil...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5:8</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sober, be vigilant; because your adversary the devil walks about like a roaring lion, seeking whom he may devour.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Because of our own fleshly desires...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1:14</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each one is tempted when he is drawn away by his own desires and enticed.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7:21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...For from within, out of the heart of men, proceed evil thoughts, adulteries, fornications, murders,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"thefts, covetousness, wickedness, deceit, lewdness, an evil eye, blasphemy, pride, foolishness.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23</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"All these evil things come from within and defile a man."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Temptations should not be taken lightly...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can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become hardened by the deceitfulness of sin</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We might fall away during the time of temptation...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Luke 8:13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the ones on the rock are those who, when they hear, receive the word with joy; and these have no root, who believe for a while and in time of temptation fall away.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Do we have "wells" to quench our spiritual thirst when we are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tempted?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DURING PERIODS OF TRIBULATION...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not always easy...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As Jesus warned the apostles...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16:33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These things I have spoken to you, that in Me you may have peace. In the world you will have tribulation; but be of good cheer, I have overcome the world.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Paul also warned disciples...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14:21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when they had preached the gospel to that city and made many disciples, they returned to Lystra, Iconium, and Antioch,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strengthening the souls of the disciples, exhorting them to continue in the faith, and saying, "We must through many tribulations enter the kingdom of God."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The trials or tribulations we may face can be quite diverse...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Some because we are Christians...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Timothy 3:12</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Yes, and all who desire to live godly in Christ Jesus will suffer persecution.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Others come because we share in the frailties of life:  sickness,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pain, death; economic recession, loss of jobs; terrorism,</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war, natural calamities...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We better have our "wells" dug in advance if we are survive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such "droughts"! But how do we "dig" our "wells"?!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II. </a:t>
            </a: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WE DIG OUR WELLS...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A. BY PREPARING FOR JUDGMENT...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God has provided "tools" and "location" for us to "dig" by giving: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Son as an atonement for sin...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4:9</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In this the love of God was manifested toward us, that God has sent His only begotten Son into the world, that we might live through Him.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In this is love, not that we loved God, but that He loved us and sent His Son to be the propitiation for our sins.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by providing the good news of salvation to the whole world...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1:23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indeed you continue in the faith, grounded and steadfast, and are not moved away from the hope of the gospel which you heard, which was preached to every creature under heaven, of which I, Paul, became a minister.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16:15</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He said to them, "Go into all the world and preach the gospel to every creature..."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ourselves must do...</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Respond to the gospel of His grace...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2:36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let all the house of Israel know assuredly that God has made this Jesus, whom you crucified, both Lord and Christ."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37</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when they heard this, they were cut to the heart, and said to Peter and the rest of the apostles, "Men and brethren, what shall we do?"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38</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Peter said to them, "Repent, and let every one of you be baptized in the name of Jesus Christ for the remission of sins; and you shall receive the gift of the Holy Spirit.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Remain faithful in our devotion and service...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But responding to, and continuing faithful in the gospel  involves...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BEING PREPARED FOR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Providence in time of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He will not allow us to be tempted beyond what we are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able...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Corinthians 10:13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 temptation has overtaken you except such as is common to man; but God is faithful, who will not allow you to be tempted beyond what you are able, but with the temptation will also make the way of escape, that you may be able to bear 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Who is able to work all things for our good...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Has provided His Spirit to help us overcome...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strengthen the inner man...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3:16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that He would grant you, according to the riches of His glory, to be strengthened with might through His Spirit in the inner man,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Realize what we ourselves must do...</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indent="-7429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Pray that you enter not into temptation as Jesus taught in the "Lord's Prayer"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6:13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Exhorting one another...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Beware, brethren, lest there be in any of you an evil heart of unbelief in departing from the living God;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13</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but exhort one another daily, while it is called "Today," lest any of you be hardened through the deceitfulness of sin.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Repent and confess when we sin...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1:9</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we confess our sins, He is faithful and just to forgive us our sins and to cleanse us from all unrighteousness.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one another...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5:16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Confess your trespasses to one another, and pray for one another, that you may be healed. The effective, fervent prayer of a righteous man avails much.</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Are you “digging your wells” by continuing steadfastly in prayer,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in the Word and in fellowship with the family of God?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PREPARING FOR TRIBULATION...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HOPE</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help us endure...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joyful hope that we might be patient in tribulations...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12:10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kindly affectionate to one another with brotherly love, in honor giving preference to one another;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lagging in diligence, fervent in spirit, serving the Lord;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rejoicing in hope, patient in tribulation, continuing steadfastly in prayer;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 abounding hope empowered by the Spirit of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Now may the God of hope fill you with all joy and peace in believing, that you may abound in hope by the power of the Holy Spirit.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PEACE</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that only Christ can offer...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peace the world cannot provide...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14:27</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Peace I leave with you, My peace I give to you; not as the world gives do I give to you. Let not your heart be troubled, neither let it be afraid.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One that can guard our hearts and minds...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c.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STRENGTH</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found only in Christ...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That provides us with patience, longsuffering, joy...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1:11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strengthened with all might, according to His glorious power, for all patience and longsuffering with joy;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BRETHREN</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comfort us in our trials...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Who comfort us with words of hope and encouragement...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Thessalonians 4:18</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one another with these words...</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5:11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t>
            </a:r>
            <a:r>
              <a:rPr lang="en-US" sz="3200" dirty="0">
                <a:solidFill>
                  <a:srgbClr val="1F497D"/>
                </a:solidFill>
                <a:latin typeface="Arial" panose="020B0604020202020204" pitchFamily="34" charset="0"/>
                <a:ea typeface="Calibri" panose="020F0502020204030204" pitchFamily="34"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each other and edify one another, just as you also are doing...</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14</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we exhort you, brethren, warn those who are unruly, comfort the fainthearted, uphold the weak, be patient with all.</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must do with what God has provided...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must focus our hope...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Setting our minds on the grace to be revealed...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1:13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gird up the loins of your mind, be sober, and rest your hope fully upon the grace that is to be brought to you at the revelation of Jesus Christ;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Thus benefiting from the patience and comfort of the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Scriptures...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15:4</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whatever things were written before were written for our learning, that we through the patience and comfort of the Scriptures might have hope.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Our peace must be nurtured...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Through fervent prayer...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And by putting on the armor of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6:13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take up the whole armor of God, that you may be able to withstand in the evil day, and having done all, to stand.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Finally, we must build up those who are our brethren...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Ministering to one another...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6:10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God is not unjust to forget your work and labor of love which you have shown toward His name, in that you have ministered to the saints, and do minister.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Assembling together, exhorting one another, loving one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13:1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Let brotherly love continue.</a:t>
            </a:r>
            <a:r>
              <a:rPr lang="en-US" sz="3200" dirty="0">
                <a:solidFill>
                  <a:srgbClr val="1F497D"/>
                </a:solidFill>
                <a:latin typeface="Arial" panose="020B0604020202020204" pitchFamily="34" charset="0"/>
                <a:ea typeface="Calibri" panose="020F0502020204030204" pitchFamily="34" charset="0"/>
                <a:cs typeface="Times New Roman" panose="02020603050405020304" pitchFamily="18" charset="0"/>
              </a:rPr>
              <a:t>...</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10:24</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let us consider one another in order to stir up love and good works,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25</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forsaking the assembling of ourselves together, as is the manner of some, but exhorting one another, and so much the more as you see the Day approaching.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In what condition are your wells pertaining to your hope, your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peace, your strength, and your brethren?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CONCLUSION: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1. If you paid close attention, you will have noticed the wells have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ALREADY</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been dug...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They are the wells of salvation provided by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Isaiah 12:1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in that day thou shalt say, I will give thanks unto thee, O Jehovah; for though thou </a:t>
            </a:r>
            <a:r>
              <a:rPr lang="en-US" sz="3200"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wast</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angry with me, thine anger is turned away and thou </a:t>
            </a:r>
            <a:r>
              <a:rPr lang="en-US" sz="3200"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comfortest</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me.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Behold, God is my salvation; I will trust, and will not be afraid; for Jehovah, even Jehovah, is my strength and song; and he is become my salvation.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Therefore with joy shall ye draw water out of the wells of salvation. (ASV)</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Have we let the "wells of salvation" that God graciously provides to become stopped up through our own spiritual neglect?  If so, then be sure to "Dig Your Well Before You Are Thirsty"...!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2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827702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654400B-8A02-1D47-84B1-EAB4EAA795CE}"/>
              </a:ext>
            </a:extLst>
          </p:cNvPr>
          <p:cNvSpPr/>
          <p:nvPr/>
        </p:nvSpPr>
        <p:spPr>
          <a:xfrm>
            <a:off x="326572" y="0"/>
            <a:ext cx="11865428" cy="160628588"/>
          </a:xfrm>
          <a:prstGeom prst="rect">
            <a:avLst/>
          </a:prstGeom>
        </p:spPr>
        <p:txBody>
          <a:bodyPr wrap="square">
            <a:spAutoFit/>
          </a:bodyPr>
          <a:lstStyle/>
          <a:p>
            <a:pPr marL="571500" indent="-571500">
              <a:buAutoNum type="romanU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MANKIND ALWAYS HAS NEED FOR </a:t>
            </a: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“WELLS OF RIGHTEOUSNESS”...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 AT THE DAY OF JUDGMENT...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There is a day of judgment coming...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In which the world will be judged...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17:30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Truly, these times of ignorance God overlooked, but now commands all men everywhere to repent,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"because He has appointed a day on which He will judge the world in righteousness by the Man whom He has ordained. He has given assurance of this to all by raising Him from the dead."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In which we will all stand before Christ...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Corinthians 5:10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we must all appear before the judgment seat of Christ, that each one may receive the things done in the body, according to what he has done, whether good or bad.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 day of salvation for some, a day of condemnation for others...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25:34</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Then the King will say to those on His right hand, 'Come, you blessed of My Father, inherit the kingdom prepared for you from the foundation of the world:....</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41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He will also say to those on the left hand, 'Depart from Me, you cursed, into the everlasting fire prepared for the devil and his angels: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It will be too late to begin "digging wells" if we are spiritually "thirsty" on that day!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DURING TIMES OF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fraught with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Because of our adversary, the devil...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5:8</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sober, be vigilant; because your adversary the devil walks about like a roaring lion, seeking whom he may devour.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Because of our own fleshly desires...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1:14</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each one is tempted when he is drawn away by his own desires and enticed.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7:21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...For from within, out of the heart of men, proceed evil thoughts, adulteries, fornications, murders,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"thefts, covetousness, wickedness, deceit, lewdness, an evil eye, blasphemy, pride, foolishness.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23</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"All these evil things come from within and defile a man."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Temptations should not be taken lightly...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can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become hardened by the deceitfulness of sin</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We might fall away during the time of temptation...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Luke 8:13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the ones on the rock are those who, when they hear, receive the word with joy; and these have no root, who believe for a while and in time of temptation fall away.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Do we have "wells" to quench our spiritual thirst when we are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tempted?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DURING PERIODS OF TRIBULATION...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not always easy...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As Jesus warned the apostles...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16:33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These things I have spoken to you, that in Me you may have peace. In the world you will have tribulation; but be of good cheer, I have overcome the world.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Paul also warned disciples...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14:21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when they had preached the gospel to that city and made many disciples, they returned to Lystra, Iconium, and Antioch,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strengthening the souls of the disciples, exhorting them to continue in the faith, and saying, "We must through many tribulations enter the kingdom of God."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The trials or tribulations we may face can be quite diverse...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Some because we are Christians...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Timothy 3:12</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Yes, and all who desire to live godly in Christ Jesus will suffer persecution.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Others come because we share in the frailties of life:  sickness,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pain, death; economic recession, loss of jobs; terrorism,</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war, natural calamities...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We better have our "wells" dug in advance if we are survive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such "droughts"! But how do we "dig" our "wells"?!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II. </a:t>
            </a: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WE DIG OUR WELLS...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A. BY PREPARING FOR JUDGMENT...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God has provided "tools" and "location" for us to "dig" by giving: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Son as an atonement for sin...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4:9</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In this the love of God was manifested toward us, that God has sent His only begotten Son into the world, that we might live through Him.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In this is love, not that we loved God, but that He loved us and sent His Son to be the propitiation for our sins.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by providing the good news of salvation to the whole world...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1:23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indeed you continue in the faith, grounded and steadfast, and are not moved away from the hope of the gospel which you heard, which was preached to every creature under heaven, of which I, Paul, became a minister.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16:15</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He said to them, "Go into all the world and preach the gospel to every creature..."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ourselves must do...</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Respond to the gospel of His grace...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2:36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let all the house of Israel know assuredly that God has made this Jesus, whom you crucified, both Lord and Christ."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37</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when they heard this, they were cut to the heart, and said to Peter and the rest of the apostles, "Men and brethren, what shall we do?"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38</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Peter said to them, "Repent, and let every one of you be baptized in the name of Jesus Christ for the remission of sins; and you shall receive the gift of the Holy Spirit.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Remain faithful in our devotion and service...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But responding to, and continuing faithful in the gospel  involves...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BEING PREPARED FOR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Providence in time of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He will not allow us to be tempted beyond what we are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able...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Corinthians 10:13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 temptation has overtaken you except such as is common to man; but God is faithful, who will not allow you to be tempted beyond what you are able, but with the temptation will also make the way of escape, that you may be able to bear 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Who is able to work all things for our good...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Has provided His Spirit to help us overcome...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strengthen the inner man...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3:16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that He would grant you, according to the riches of His glory, to be strengthened with might through His Spirit in the inner man,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Realize what we ourselves must do...</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indent="-7429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Pray that you enter not into temptation as Jesus taught in the "Lord's Prayer"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6:13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Exhorting one another...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Beware, brethren, lest there be in any of you an evil heart of unbelief in departing from the living God;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13</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but exhort one another daily, while it is called "Today," lest any of you be hardened through the deceitfulness of sin.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Repent and confess when we sin...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1:9</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we confess our sins, He is faithful and just to forgive us our sins and to cleanse us from all unrighteousness.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one another...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5:16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Confess your trespasses to one another, and pray for one another, that you may be healed. The effective, fervent prayer of a righteous man avails much.</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Are you “digging your wells” by continuing steadfastly in prayer,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in the Word and in fellowship with the family of God?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PREPARING FOR TRIBULATION...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HOPE</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help us endure...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joyful hope that we might be patient in tribulations...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12:10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kindly affectionate to one another with brotherly love, in honor giving preference to one another;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lagging in diligence, fervent in spirit, serving the Lord;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rejoicing in hope, patient in tribulation, continuing steadfastly in prayer;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 abounding hope empowered by the Spirit of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Now may the God of hope fill you with all joy and peace in believing, that you may abound in hope by the power of the Holy Spirit.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PEACE</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that only Christ can offer...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peace the world cannot provide...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14:27</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Peace I leave with you, My peace I give to you; not as the world gives do I give to you. Let not your heart be troubled, neither let it be afraid.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One that can guard our hearts and minds...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c.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STRENGTH</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found only in Christ...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That provides us with patience, longsuffering, joy...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1:11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strengthened with all might, according to His glorious power, for all patience and longsuffering with joy;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BRETHREN</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comfort us in our trials...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Who comfort us with words of hope and encouragement...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Thessalonians 4:18</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one another with these words...</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5:11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t>
            </a:r>
            <a:r>
              <a:rPr lang="en-US" sz="3200" dirty="0">
                <a:solidFill>
                  <a:srgbClr val="1F497D"/>
                </a:solidFill>
                <a:latin typeface="Arial" panose="020B0604020202020204" pitchFamily="34" charset="0"/>
                <a:ea typeface="Calibri" panose="020F0502020204030204" pitchFamily="34"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each other and edify one another, just as you also are doing...</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14</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we exhort you, brethren, warn those who are unruly, comfort the fainthearted, uphold the weak, be patient with all.</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must do with what God has provided...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must focus our hope...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Setting our minds on the grace to be revealed...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1:13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gird up the loins of your mind, be sober, and rest your hope fully upon the grace that is to be brought to you at the revelation of Jesus Christ;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Thus benefiting from the patience and comfort of the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Scriptures...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15:4</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whatever things were written before were written for our learning, that we through the patience and comfort of the Scriptures might have hope.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Our peace must be nurtured...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Through fervent prayer...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And by putting on the armor of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6:13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take up the whole armor of God, that you may be able to withstand in the evil day, and having done all, to stand.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Finally, we must build up those who are our brethren...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Ministering to one another...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6:10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God is not unjust to forget your work and labor of love which you have shown toward His name, in that you have ministered to the saints, and do minister.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Assembling together, exhorting one another, loving one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13:1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Let brotherly love continue.</a:t>
            </a:r>
            <a:r>
              <a:rPr lang="en-US" sz="3200" dirty="0">
                <a:solidFill>
                  <a:srgbClr val="1F497D"/>
                </a:solidFill>
                <a:latin typeface="Arial" panose="020B0604020202020204" pitchFamily="34" charset="0"/>
                <a:ea typeface="Calibri" panose="020F0502020204030204" pitchFamily="34" charset="0"/>
                <a:cs typeface="Times New Roman" panose="02020603050405020304" pitchFamily="18" charset="0"/>
              </a:rPr>
              <a:t>...</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10:24</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let us consider one another in order to stir up love and good works,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25</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forsaking the assembling of ourselves together, as is the manner of some, but exhorting one another, and so much the more as you see the Day approaching.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In what condition are your wells pertaining to your hope, your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peace, your strength, and your brethren?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CONCLUSION: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1. If you paid close attention, you will have noticed the wells have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ALREADY</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been dug...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They are the wells of salvation provided by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Isaiah 12:1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in that day thou shalt say, I will give thanks unto thee, O Jehovah; for though thou </a:t>
            </a:r>
            <a:r>
              <a:rPr lang="en-US" sz="3200"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wast</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angry with me, thine anger is turned away and thou </a:t>
            </a:r>
            <a:r>
              <a:rPr lang="en-US" sz="3200"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comfortest</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me.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Behold, God is my salvation; I will trust, and will not be afraid; for Jehovah, even Jehovah, is my strength and song; and he is become my salvation.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Therefore with joy shall ye draw water out of the wells of salvation. (ASV)</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Have we let the "wells of salvation" that God graciously provides to become stopped up through our own spiritual neglect?  If so, then be sure to "Dig Your Well Before You Are Thirsty"...!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2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72696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654400B-8A02-1D47-84B1-EAB4EAA795CE}"/>
              </a:ext>
            </a:extLst>
          </p:cNvPr>
          <p:cNvSpPr/>
          <p:nvPr/>
        </p:nvSpPr>
        <p:spPr>
          <a:xfrm>
            <a:off x="326572" y="0"/>
            <a:ext cx="11865428" cy="160628588"/>
          </a:xfrm>
          <a:prstGeom prst="rect">
            <a:avLst/>
          </a:prstGeom>
        </p:spPr>
        <p:txBody>
          <a:bodyPr wrap="square">
            <a:spAutoFit/>
          </a:bodyPr>
          <a:lstStyle/>
          <a:p>
            <a:pPr marL="571500" indent="-571500">
              <a:buAutoNum type="romanU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MANKIND ALWAYS HAS NEED FOR </a:t>
            </a: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“WELLS OF RIGHTEOUSNESS”...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 AT THE DAY OF JUDGMENT...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There is a day of judgment coming...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In which the world will be judged...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17:30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Truly, these times of ignorance God overlooked, but now commands all men everywhere to repent,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"because He has appointed a day on which He will judge the world in righteousness by the Man whom He has ordained. He has given assurance of this to all by raising Him from the dead."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In which we will all stand before Christ...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Corinthians 5:10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we must all appear before the judgment seat of Christ, that each one may receive the things done in the body, according to what he has done, whether good or bad.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 day of salvation for some, a day of condemnation for others...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25:34</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Then the King will say to those on His right hand, 'Come, you blessed of My Father, inherit the kingdom prepared for you from the foundation of the world:....</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41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He will also say to those on the left hand, 'Depart from Me, you cursed, into the everlasting fire prepared for the devil and his angels: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It will be too late to begin "digging wells" if we are spiritually "thirsty" on that day!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DURING TIMES OF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fraught with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Because of our adversary, the devil...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5:8</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sober, be vigilant; because your adversary the devil walks about like a roaring lion, seeking whom he may devour.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Because of our own fleshly desires...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1:14</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each one is tempted when he is drawn away by his own desires and enticed.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7:21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...For from within, out of the heart of men, proceed evil thoughts, adulteries, fornications, murders,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"thefts, covetousness, wickedness, deceit, lewdness, an evil eye, blasphemy, pride, foolishness.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23</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"All these evil things come from within and defile a man."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Temptations should not be taken lightly...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can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become hardened by the deceitfulness of sin</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We might fall away during the time of temptation...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Luke 8:13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the ones on the rock are those who, when they hear, receive the word with joy; and these have no root, who believe for a while and in time of temptation fall away.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Do we have "wells" to quench our spiritual thirst when we are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tempted?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DURING PERIODS OF TRIBULATION...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not always easy...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As Jesus warned the apostles...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16:33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These things I have spoken to you, that in Me you may have peace. In the world you will have tribulation; but be of good cheer, I have overcome the world.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Paul also warned disciples...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14:21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when they had preached the gospel to that city and made many disciples, they returned to Lystra, Iconium, and Antioch,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strengthening the souls of the disciples, exhorting them to continue in the faith, and saying, "We must through many tribulations enter the kingdom of God."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The trials or tribulations we may face can be quite diverse...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Some because we are Christians...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Timothy 3:12</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Yes, and all who desire to live godly in Christ Jesus will suffer persecution.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Others come because we share in the frailties of life:  sickness,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pain, death; economic recession, loss of jobs; terrorism,</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war, natural calamities...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We better have our "wells" dug in advance if we are survive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such "droughts"! But how do we "dig" our "wells"?!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II. </a:t>
            </a: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WE DIG OUR WELLS...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A. BY PREPARING FOR JUDGMENT...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God has provided "tools" and "location" for us to "dig" by giving: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Son as an atonement for sin...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4:9</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In this the love of God was manifested toward us, that God has sent His only begotten Son into the world, that we might live through Him.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In this is love, not that we loved God, but that He loved us and sent His Son to be the propitiation for our sins.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by providing the good news of salvation to the whole world...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1:23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indeed you continue in the faith, grounded and steadfast, and are not moved away from the hope of the gospel which you heard, which was preached to every creature under heaven, of which I, Paul, became a minister.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16:15</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He said to them, "Go into all the world and preach the gospel to every creature..."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ourselves must do...</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Respond to the gospel of His grace...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2:36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let all the house of Israel know assuredly that God has made this Jesus, whom you crucified, both Lord and Christ."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37</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when they heard this, they were cut to the heart, and said to Peter and the rest of the apostles, "Men and brethren, what shall we do?"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38</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Peter said to them, "Repent, and let every one of you be baptized in the name of Jesus Christ for the remission of sins; and you shall receive the gift of the Holy Spirit.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Remain faithful in our devotion and service...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But responding to, and continuing faithful in the gospel  involves...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BEING PREPARED FOR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Providence in time of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He will not allow us to be tempted beyond what we are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able...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Corinthians 10:13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 temptation has overtaken you except such as is common to man; but God is faithful, who will not allow you to be tempted beyond what you are able, but with the temptation will also make the way of escape, that you may be able to bear 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Who is able to work all things for our good...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Has provided His Spirit to help us overcome...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strengthen the inner man...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3:16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that He would grant you, according to the riches of His glory, to be strengthened with might through His Spirit in the inner man,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Realize what we ourselves must do...</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indent="-7429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Pray that you enter not into temptation as Jesus taught in the "Lord's Prayer"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6:13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Exhorting one another...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Beware, brethren, lest there be in any of you an evil heart of unbelief in departing from the living God;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13</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but exhort one another daily, while it is called "Today," lest any of you be hardened through the deceitfulness of sin.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Repent and confess when we sin...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1:9</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we confess our sins, He is faithful and just to forgive us our sins and to cleanse us from all unrighteousness.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one another...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5:16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Confess your trespasses to one another, and pray for one another, that you may be healed. The effective, fervent prayer of a righteous man avails much.</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Are you “digging your wells” by continuing steadfastly in prayer,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in the Word and in fellowship with the family of God?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PREPARING FOR TRIBULATION...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HOPE</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help us endure...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joyful hope that we might be patient in tribulations...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12:10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kindly affectionate to one another with brotherly love, in honor giving preference to one another;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lagging in diligence, fervent in spirit, serving the Lord;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rejoicing in hope, patient in tribulation, continuing steadfastly in prayer;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 abounding hope empowered by the Spirit of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Now may the God of hope fill you with all joy and peace in believing, that you may abound in hope by the power of the Holy Spirit.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PEACE</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that only Christ can offer...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peace the world cannot provide...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14:27</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Peace I leave with you, My peace I give to you; not as the world gives do I give to you. Let not your heart be troubled, neither let it be afraid.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One that can guard our hearts and minds...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c.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STRENGTH</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found only in Christ...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That provides us with patience, longsuffering, joy...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1:11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strengthened with all might, according to His glorious power, for all patience and longsuffering with joy;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BRETHREN</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comfort us in our trials...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Who comfort us with words of hope and encouragement...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Thessalonians 4:18</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one another with these words...</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5:11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t>
            </a:r>
            <a:r>
              <a:rPr lang="en-US" sz="3200" dirty="0">
                <a:solidFill>
                  <a:srgbClr val="1F497D"/>
                </a:solidFill>
                <a:latin typeface="Arial" panose="020B0604020202020204" pitchFamily="34" charset="0"/>
                <a:ea typeface="Calibri" panose="020F0502020204030204" pitchFamily="34"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each other and edify one another, just as you also are doing...</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14</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we exhort you, brethren, warn those who are unruly, comfort the fainthearted, uphold the weak, be patient with all.</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must do with what God has provided...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must focus our hope...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Setting our minds on the grace to be revealed...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1:13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gird up the loins of your mind, be sober, and rest your hope fully upon the grace that is to be brought to you at the revelation of Jesus Christ;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Thus benefiting from the patience and comfort of the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Scriptures...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15:4</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whatever things were written before were written for our learning, that we through the patience and comfort of the Scriptures might have hope.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Our peace must be nurtured...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Through fervent prayer...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And by putting on the armor of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6:13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take up the whole armor of God, that you may be able to withstand in the evil day, and having done all, to stand.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Finally, we must build up those who are our brethren...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Ministering to one another...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6:10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God is not unjust to forget your work and labor of love which you have shown toward His name, in that you have ministered to the saints, and do minister.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Assembling together, exhorting one another, loving one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13:1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Let brotherly love continue.</a:t>
            </a:r>
            <a:r>
              <a:rPr lang="en-US" sz="3200" dirty="0">
                <a:solidFill>
                  <a:srgbClr val="1F497D"/>
                </a:solidFill>
                <a:latin typeface="Arial" panose="020B0604020202020204" pitchFamily="34" charset="0"/>
                <a:ea typeface="Calibri" panose="020F0502020204030204" pitchFamily="34" charset="0"/>
                <a:cs typeface="Times New Roman" panose="02020603050405020304" pitchFamily="18" charset="0"/>
              </a:rPr>
              <a:t>...</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10:24</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let us consider one another in order to stir up love and good works,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25</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forsaking the assembling of ourselves together, as is the manner of some, but exhorting one another, and so much the more as you see the Day approaching.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In what condition are your wells pertaining to your hope, your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peace, your strength, and your brethren?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CONCLUSION: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1. If you paid close attention, you will have noticed the wells have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ALREADY</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been dug...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They are the wells of salvation provided by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Isaiah 12:1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in that day thou shalt say, I will give thanks unto thee, O Jehovah; for though thou </a:t>
            </a:r>
            <a:r>
              <a:rPr lang="en-US" sz="3200"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wast</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angry with me, thine anger is turned away and thou </a:t>
            </a:r>
            <a:r>
              <a:rPr lang="en-US" sz="3200"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comfortest</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me.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Behold, God is my salvation; I will trust, and will not be afraid; for Jehovah, even Jehovah, is my strength and song; and he is become my salvation.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Therefore with joy shall ye draw water out of the wells of salvation. (ASV)</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Have we let the "wells of salvation" that God graciously provides to become stopped up through our own spiritual neglect?  If so, then be sure to "Dig Your Well Before You Are Thirsty"...!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2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440663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654400B-8A02-1D47-84B1-EAB4EAA795CE}"/>
              </a:ext>
            </a:extLst>
          </p:cNvPr>
          <p:cNvSpPr/>
          <p:nvPr/>
        </p:nvSpPr>
        <p:spPr>
          <a:xfrm>
            <a:off x="326572" y="0"/>
            <a:ext cx="11865428" cy="160628588"/>
          </a:xfrm>
          <a:prstGeom prst="rect">
            <a:avLst/>
          </a:prstGeom>
        </p:spPr>
        <p:txBody>
          <a:bodyPr wrap="square">
            <a:spAutoFit/>
          </a:bodyPr>
          <a:lstStyle/>
          <a:p>
            <a:pPr marL="571500" indent="-571500">
              <a:buAutoNum type="romanU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MANKIND ALWAYS HAS NEED FOR </a:t>
            </a: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“WELLS OF RIGHTEOUSNESS”...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 AT THE DAY OF JUDGMENT...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There is a day of judgment coming...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In which the world will be judged...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17:30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Truly, these times of ignorance God overlooked, but now commands all men everywhere to repent,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"because He has appointed a day on which He will judge the world in righteousness by the Man whom He has ordained. He has given assurance of this to all by raising Him from the dead."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In which we will all stand before Christ...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Corinthians 5:10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we must all appear before the judgment seat of Christ, that each one may receive the things done in the body, according to what he has done, whether good or bad.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 day of salvation for some, a day of condemnation for others...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25:34</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Then the King will say to those on His right hand, 'Come, you blessed of My Father, inherit the kingdom prepared for you from the foundation of the world:....</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41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He will also say to those on the left hand, 'Depart from Me, you cursed, into the everlasting fire prepared for the devil and his angels: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It will be too late to begin "digging wells" if we are spiritually "thirsty" on that day!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DURING TIMES OF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fraught with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Because of our adversary, the devil...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5:8</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sober, be vigilant; because your adversary the devil walks about like a roaring lion, seeking whom he may devour.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Because of our own fleshly desires...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1:14</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each one is tempted when he is drawn away by his own desires and enticed.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7:21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...For from within, out of the heart of men, proceed evil thoughts, adulteries, fornications, murders,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"thefts, covetousness, wickedness, deceit, lewdness, an evil eye, blasphemy, pride, foolishness.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23</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"All these evil things come from within and defile a man."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Temptations should not be taken lightly...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can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become hardened by the deceitfulness of sin</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We might fall away during the time of temptation...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Luke 8:13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the ones on the rock are those who, when they hear, receive the word with joy; and these have no root, who believe for a while and in time of temptation fall away.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Do we have "wells" to quench our spiritual thirst when we are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tempted?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DURING PERIODS OF TRIBULATION...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not always easy...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As Jesus warned the apostles...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16:33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These things I have spoken to you, that in Me you may have peace. In the world you will have tribulation; but be of good cheer, I have overcome the world.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Paul also warned disciples...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14:21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when they had preached the gospel to that city and made many disciples, they returned to Lystra, Iconium, and Antioch,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strengthening the souls of the disciples, exhorting them to continue in the faith, and saying, "We must through many tribulations enter the kingdom of God."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The trials or tribulations we may face can be quite diverse...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Some because we are Christians...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Timothy 3:12</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Yes, and all who desire to live godly in Christ Jesus will suffer persecution.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Others come because we share in the frailties of life:  sickness,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pain, death; economic recession, loss of jobs; terrorism,</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war, natural calamities...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We better have our "wells" dug in advance if we are survive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such "droughts"! But how do we "dig" our "wells"?!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II. </a:t>
            </a: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WE DIG OUR WELLS...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A. BY PREPARING FOR JUDGMENT...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God has provided "tools" and "location" for us to "dig" by giving: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Son as an atonement for sin...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4:9</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In this the love of God was manifested toward us, that God has sent His only begotten Son into the world, that we might live through Him.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In this is love, not that we loved God, but that He loved us and sent His Son to be the propitiation for our sins.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by providing the good news of salvation to the whole world...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1:23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indeed you continue in the faith, grounded and steadfast, and are not moved away from the hope of the gospel which you heard, which was preached to every creature under heaven, of which I, Paul, became a minister.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16:15</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He said to them, "Go into all the world and preach the gospel to every creature..."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ourselves must do...</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Respond to the gospel of His grace...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2:36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let all the house of Israel know assuredly that God has made this Jesus, whom you crucified, both Lord and Christ."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37</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when they heard this, they were cut to the heart, and said to Peter and the rest of the apostles, "Men and brethren, what shall we do?"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38</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Peter said to them, "Repent, and let every one of you be baptized in the name of Jesus Christ for the remission of sins; and you shall receive the gift of the Holy Spirit.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Remain faithful in our devotion and service...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But responding to, and continuing faithful in the gospel  involves...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BEING PREPARED FOR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Providence in time of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He will not allow us to be tempted beyond what we are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able...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Corinthians 10:13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 temptation has overtaken you except such as is common to man; but God is faithful, who will not allow you to be tempted beyond what you are able, but with the temptation will also make the way of escape, that you may be able to bear 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Who is able to work all things for our good...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Has provided His Spirit to help us overcome...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strengthen the inner man...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3:16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that He would grant you, according to the riches of His glory, to be strengthened with might through His Spirit in the inner man,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Realize what we ourselves must do...</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indent="-7429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Pray that you enter not into temptation as Jesus taught in the "Lord's Prayer"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6:13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Exhorting one another...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Beware, brethren, lest there be in any of you an evil heart of unbelief in departing from the living God;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13</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but exhort one another daily, while it is called "Today," lest any of you be hardened through the deceitfulness of sin.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Repent and confess when we sin...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1:9</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we confess our sins, He is faithful and just to forgive us our sins and to cleanse us from all unrighteousness.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one another...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5:16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Confess your trespasses to one another, and pray for one another, that you may be healed. The effective, fervent prayer of a righteous man avails much.</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Are you “digging your wells” by continuing steadfastly in prayer,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in the Word and in fellowship with the family of God?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PREPARING FOR TRIBULATION...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HOPE</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help us endure...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joyful hope that we might be patient in tribulations...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12:10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kindly affectionate to one another with brotherly love, in honor giving preference to one another;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lagging in diligence, fervent in spirit, serving the Lord;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rejoicing in hope, patient in tribulation, continuing steadfastly in prayer;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 abounding hope empowered by the Spirit of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Now may the God of hope fill you with all joy and peace in believing, that you may abound in hope by the power of the Holy Spirit.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PEACE</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that only Christ can offer...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peace the world cannot provide...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14:27</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Peace I leave with you, My peace I give to you; not as the world gives do I give to you. Let not your heart be troubled, neither let it be afraid.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One that can guard our hearts and minds...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c.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STRENGTH</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found only in Christ...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That provides us with patience, longsuffering, joy...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1:11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strengthened with all might, according to His glorious power, for all patience and longsuffering with joy;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BRETHREN</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comfort us in our trials...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Who comfort us with words of hope and encouragement...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Thessalonians 4:18</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one another with these words...</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5:11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t>
            </a:r>
            <a:r>
              <a:rPr lang="en-US" sz="3200" dirty="0">
                <a:solidFill>
                  <a:srgbClr val="1F497D"/>
                </a:solidFill>
                <a:latin typeface="Arial" panose="020B0604020202020204" pitchFamily="34" charset="0"/>
                <a:ea typeface="Calibri" panose="020F0502020204030204" pitchFamily="34"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each other and edify one another, just as you also are doing...</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14</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we exhort you, brethren, warn those who are unruly, comfort the fainthearted, uphold the weak, be patient with all.</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must do with what God has provided...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must focus our hope...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Setting our minds on the grace to be revealed...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1:13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gird up the loins of your mind, be sober, and rest your hope fully upon the grace that is to be brought to you at the revelation of Jesus Christ;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Thus benefiting from the patience and comfort of the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Scriptures...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15:4</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whatever things were written before were written for our learning, that we through the patience and comfort of the Scriptures might have hope.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Our peace must be nurtured...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Through fervent prayer...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And by putting on the armor of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6:13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take up the whole armor of God, that you may be able to withstand in the evil day, and having done all, to stand.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Finally, we must build up those who are our brethren...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Ministering to one another...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6:10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God is not unjust to forget your work and labor of love which you have shown toward His name, in that you have ministered to the saints, and do minister.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Assembling together, exhorting one another, loving one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13:1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Let brotherly love continue.</a:t>
            </a:r>
            <a:r>
              <a:rPr lang="en-US" sz="3200" dirty="0">
                <a:solidFill>
                  <a:srgbClr val="1F497D"/>
                </a:solidFill>
                <a:latin typeface="Arial" panose="020B0604020202020204" pitchFamily="34" charset="0"/>
                <a:ea typeface="Calibri" panose="020F0502020204030204" pitchFamily="34" charset="0"/>
                <a:cs typeface="Times New Roman" panose="02020603050405020304" pitchFamily="18" charset="0"/>
              </a:rPr>
              <a:t>...</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10:24</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let us consider one another in order to stir up love and good works,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25</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forsaking the assembling of ourselves together, as is the manner of some, but exhorting one another, and so much the more as you see the Day approaching.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In what condition are your wells pertaining to your hope, your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peace, your strength, and your brethren?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CONCLUSION: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1. If you paid close attention, you will have noticed the wells have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ALREADY</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been dug...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They are the wells of salvation provided by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Isaiah 12:1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in that day thou shalt say, I will give thanks unto thee, O Jehovah; for though thou </a:t>
            </a:r>
            <a:r>
              <a:rPr lang="en-US" sz="3200"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wast</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angry with me, thine anger is turned away and thou </a:t>
            </a:r>
            <a:r>
              <a:rPr lang="en-US" sz="3200"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comfortest</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me.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Behold, God is my salvation; I will trust, and will not be afraid; for Jehovah, even Jehovah, is my strength and song; and he is become my salvation.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Therefore with joy shall ye draw water out of the wells of salvation. (ASV)</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Have we let the "wells of salvation" that God graciously provides to become stopped up through our own spiritual neglect?  If so, then be sure to "Dig Your Well Before You Are Thirsty"...!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2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3695714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654400B-8A02-1D47-84B1-EAB4EAA795CE}"/>
              </a:ext>
            </a:extLst>
          </p:cNvPr>
          <p:cNvSpPr/>
          <p:nvPr/>
        </p:nvSpPr>
        <p:spPr>
          <a:xfrm>
            <a:off x="326572" y="0"/>
            <a:ext cx="11865428" cy="160628588"/>
          </a:xfrm>
          <a:prstGeom prst="rect">
            <a:avLst/>
          </a:prstGeom>
        </p:spPr>
        <p:txBody>
          <a:bodyPr wrap="square">
            <a:spAutoFit/>
          </a:bodyPr>
          <a:lstStyle/>
          <a:p>
            <a:pPr marL="571500" indent="-571500">
              <a:buAutoNum type="romanU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MANKIND ALWAYS HAS NEED FOR </a:t>
            </a: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“WELLS OF RIGHTEOUSNESS”...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 AT THE DAY OF JUDGMENT...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There is a day of judgment coming...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In which the world will be judged...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17:30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Truly, these times of ignorance God overlooked, but now commands all men everywhere to repent,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"because He has appointed a day on which He will judge the world in righteousness by the Man whom He has ordained. He has given assurance of this to all by raising Him from the dead."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In which we will all stand before Christ...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Corinthians 5:10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we must all appear before the judgment seat of Christ, that each one may receive the things done in the body, according to what he has done, whether good or bad.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 day of salvation for some, a day of condemnation for others...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25:34</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Then the King will say to those on His right hand, 'Come, you blessed of My Father, inherit the kingdom prepared for you from the foundation of the world:....</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41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He will also say to those on the left hand, 'Depart from Me, you cursed, into the everlasting fire prepared for the devil and his angels: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It will be too late to begin "digging wells" if we are spiritually "thirsty" on that day!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DURING TIMES OF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fraught with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Because of our adversary, the devil...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5:8</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sober, be vigilant; because your adversary the devil walks about like a roaring lion, seeking whom he may devour.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Because of our own fleshly desires...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1:14</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each one is tempted when he is drawn away by his own desires and enticed.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7:21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...For from within, out of the heart of men, proceed evil thoughts, adulteries, fornications, murders,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"thefts, covetousness, wickedness, deceit, lewdness, an evil eye, blasphemy, pride, foolishness.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23</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"All these evil things come from within and defile a man."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Temptations should not be taken lightly...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can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become hardened by the deceitfulness of sin</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We might fall away during the time of temptation...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Luke 8:13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the ones on the rock are those who, when they hear, receive the word with joy; and these have no root, who believe for a while and in time of temptation fall away.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Do we have "wells" to quench our spiritual thirst when we are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tempted?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DURING PERIODS OF TRIBULATION...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not always easy...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As Jesus warned the apostles...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16:33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These things I have spoken to you, that in Me you may have peace. In the world you will have tribulation; but be of good cheer, I have overcome the world.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Paul also warned disciples...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14:21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when they had preached the gospel to that city and made many disciples, they returned to Lystra, Iconium, and Antioch,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strengthening the souls of the disciples, exhorting them to continue in the faith, and saying, "We must through many tribulations enter the kingdom of God."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The trials or tribulations we may face can be quite diverse...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Some because we are Christians...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Timothy 3:12</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Yes, and all who desire to live godly in Christ Jesus will suffer persecution.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Others come because we share in the frailties of life:  sickness,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pain, death; economic recession, loss of jobs; terrorism,</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war, natural calamities...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We better have our "wells" dug in advance if we are survive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such "droughts"! But how do we "dig" our "wells"?!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II. </a:t>
            </a: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WE DIG OUR WELLS...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A. BY PREPARING FOR JUDGMENT...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God has provided "tools" and "location" for us to "dig" by giving: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Son as an atonement for sin...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4:9</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In this the love of God was manifested toward us, that God has sent His only begotten Son into the world, that we might live through Him.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In this is love, not that we loved God, but that He loved us and sent His Son to be the propitiation for our sins.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by providing the good news of salvation to the whole world...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1:23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indeed you continue in the faith, grounded and steadfast, and are not moved away from the hope of the gospel which you heard, which was preached to every creature under heaven, of which I, Paul, became a minister.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16:15</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He said to them, "Go into all the world and preach the gospel to every creature..."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ourselves must do...</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Respond to the gospel of His grace...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2:36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let all the house of Israel know assuredly that God has made this Jesus, whom you crucified, both Lord and Christ."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37</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when they heard this, they were cut to the heart, and said to Peter and the rest of the apostles, "Men and brethren, what shall we do?"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38</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Peter said to them, "Repent, and let every one of you be baptized in the name of Jesus Christ for the remission of sins; and you shall receive the gift of the Holy Spirit.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Remain faithful in our devotion and service...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But responding to, and continuing faithful in the gospel  involves...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BEING PREPARED FOR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Providence in time of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He will not allow us to be tempted beyond what we are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able...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Corinthians 10:13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 temptation has overtaken you except such as is common to man; but God is faithful, who will not allow you to be tempted beyond what you are able, but with the temptation will also make the way of escape, that you may be able to bear 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Who is able to work all things for our good...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Has provided His Spirit to help us overcome...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strengthen the inner man...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3:16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that He would grant you, according to the riches of His glory, to be strengthened with might through His Spirit in the inner man,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Realize what we ourselves must do...</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indent="-7429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Pray that you enter not into temptation as Jesus taught in the "Lord's Prayer"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6:13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Exhorting one another...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Beware, brethren, lest there be in any of you an evil heart of unbelief in departing from the living God;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13</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but exhort one another daily, while it is called "Today," lest any of you be hardened through the deceitfulness of sin.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Repent and confess when we sin...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1:9</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we confess our sins, He is faithful and just to forgive us our sins and to cleanse us from all unrighteousness.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one another...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5:16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Confess your trespasses to one another, and pray for one another, that you may be healed. The effective, fervent prayer of a righteous man avails much.</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Are you “digging your wells” by continuing steadfastly in prayer,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in the Word and in fellowship with the family of God?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PREPARING FOR TRIBULATION...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HOPE</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help us endure...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joyful hope that we might be patient in tribulations...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12:10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kindly affectionate to one another with brotherly love, in honor giving preference to one another;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lagging in diligence, fervent in spirit, serving the Lord;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rejoicing in hope, patient in tribulation, continuing steadfastly in prayer;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 abounding hope empowered by the Spirit of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Now may the God of hope fill you with all joy and peace in believing, that you may abound in hope by the power of the Holy Spirit.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PEACE</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that only Christ can offer...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peace the world cannot provide...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14:27</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Peace I leave with you, My peace I give to you; not as the world gives do I give to you. Let not your heart be troubled, neither let it be afraid.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One that can guard our hearts and minds...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c.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STRENGTH</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found only in Christ...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That provides us with patience, longsuffering, joy...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1:11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strengthened with all might, according to His glorious power, for all patience and longsuffering with joy;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BRETHREN</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comfort us in our trials...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Who comfort us with words of hope and encouragement...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Thessalonians 4:18</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one another with these words...</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5:11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t>
            </a:r>
            <a:r>
              <a:rPr lang="en-US" sz="3200" dirty="0">
                <a:solidFill>
                  <a:srgbClr val="1F497D"/>
                </a:solidFill>
                <a:latin typeface="Arial" panose="020B0604020202020204" pitchFamily="34" charset="0"/>
                <a:ea typeface="Calibri" panose="020F0502020204030204" pitchFamily="34"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each other and edify one another, just as you also are doing...</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14</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we exhort you, brethren, warn those who are unruly, comfort the fainthearted, uphold the weak, be patient with all.</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must do with what God has provided...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must focus our hope...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Setting our minds on the grace to be revealed...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1:13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gird up the loins of your mind, be sober, and rest your hope fully upon the grace that is to be brought to you at the revelation of Jesus Christ;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Thus benefiting from the patience and comfort of the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Scriptures...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15:4</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whatever things were written before were written for our learning, that we through the patience and comfort of the Scriptures might have hope.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Our peace must be nurtured...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Through fervent prayer...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And by putting on the armor of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6:13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take up the whole armor of God, that you may be able to withstand in the evil day, and having done all, to stand.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Finally, we must build up those who are our brethren...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Ministering to one another...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6:10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God is not unjust to forget your work and labor of love which you have shown toward His name, in that you have ministered to the saints, and do minister.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Assembling together, exhorting one another, loving one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13:1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Let brotherly love continue.</a:t>
            </a:r>
            <a:r>
              <a:rPr lang="en-US" sz="3200" dirty="0">
                <a:solidFill>
                  <a:srgbClr val="1F497D"/>
                </a:solidFill>
                <a:latin typeface="Arial" panose="020B0604020202020204" pitchFamily="34" charset="0"/>
                <a:ea typeface="Calibri" panose="020F0502020204030204" pitchFamily="34" charset="0"/>
                <a:cs typeface="Times New Roman" panose="02020603050405020304" pitchFamily="18" charset="0"/>
              </a:rPr>
              <a:t>...</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10:24</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let us consider one another in order to stir up love and good works,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25</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forsaking the assembling of ourselves together, as is the manner of some, but exhorting one another, and so much the more as you see the Day approaching.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In what condition are your wells pertaining to your hope, your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peace, your strength, and your brethren?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CONCLUSION: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1. If you paid close attention, you will have noticed the wells have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ALREADY</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been dug...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They are the wells of salvation provided by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Isaiah 12:1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in that day thou shalt say, I will give thanks unto thee, O Jehovah; for though thou </a:t>
            </a:r>
            <a:r>
              <a:rPr lang="en-US" sz="3200"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wast</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angry with me, thine anger is turned away and thou </a:t>
            </a:r>
            <a:r>
              <a:rPr lang="en-US" sz="3200"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comfortest</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me.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Behold, God is my salvation; I will trust, and will not be afraid; for Jehovah, even Jehovah, is my strength and song; and he is become my salvation.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Therefore with joy shall ye draw water out of the wells of salvation. (ASV)</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Have we let the "wells of salvation" that God graciously provides to become stopped up through our own spiritual neglect?  If so, then be sure to "Dig Your Well Before You Are Thirsty"...!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2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0792134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654400B-8A02-1D47-84B1-EAB4EAA795CE}"/>
              </a:ext>
            </a:extLst>
          </p:cNvPr>
          <p:cNvSpPr/>
          <p:nvPr/>
        </p:nvSpPr>
        <p:spPr>
          <a:xfrm>
            <a:off x="326572" y="0"/>
            <a:ext cx="11865428" cy="160628588"/>
          </a:xfrm>
          <a:prstGeom prst="rect">
            <a:avLst/>
          </a:prstGeom>
        </p:spPr>
        <p:txBody>
          <a:bodyPr wrap="square">
            <a:spAutoFit/>
          </a:bodyPr>
          <a:lstStyle/>
          <a:p>
            <a:pPr marL="571500" indent="-571500">
              <a:buAutoNum type="romanU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MANKIND ALWAYS HAS NEED FOR </a:t>
            </a: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“WELLS OF RIGHTEOUSNESS”...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 AT THE DAY OF JUDGMENT...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There is a day of judgment coming...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In which the world will be judged...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17:30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Truly, these times of ignorance God overlooked, but now commands all men everywhere to repent,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"because He has appointed a day on which He will judge the world in righteousness by the Man whom He has ordained. He has given assurance of this to all by raising Him from the dead."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In which we will all stand before Christ...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Corinthians 5:10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we must all appear before the judgment seat of Christ, that each one may receive the things done in the body, according to what he has done, whether good or bad.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 day of salvation for some, a day of condemnation for others...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25:34</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Then the King will say to those on His right hand, 'Come, you blessed of My Father, inherit the kingdom prepared for you from the foundation of the world:....</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41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He will also say to those on the left hand, 'Depart from Me, you cursed, into the everlasting fire prepared for the devil and his angels: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It will be too late to begin "digging wells" if we are spiritually "thirsty" on that day!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DURING TIMES OF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fraught with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Because of our adversary, the devil...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5:8</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sober, be vigilant; because your adversary the devil walks about like a roaring lion, seeking whom he may devour.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Because of our own fleshly desires...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1:14</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each one is tempted when he is drawn away by his own desires and enticed.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7:21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...For from within, out of the heart of men, proceed evil thoughts, adulteries, fornications, murders,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"thefts, covetousness, wickedness, deceit, lewdness, an evil eye, blasphemy, pride, foolishness.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23</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"All these evil things come from within and defile a man."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Temptations should not be taken lightly...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can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become hardened by the deceitfulness of sin</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We might fall away during the time of temptation...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Luke 8:13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the ones on the rock are those who, when they hear, receive the word with joy; and these have no root, who believe for a while and in time of temptation fall away.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Do we have "wells" to quench our spiritual thirst when we are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tempted?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DURING PERIODS OF TRIBULATION...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not always easy...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As Jesus warned the apostles...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16:33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These things I have spoken to you, that in Me you may have peace. In the world you will have tribulation; but be of good cheer, I have overcome the world.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Paul also warned disciples...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14:21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when they had preached the gospel to that city and made many disciples, they returned to Lystra, Iconium, and Antioch,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strengthening the souls of the disciples, exhorting them to continue in the faith, and saying, "We must through many tribulations enter the kingdom of God."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The trials or tribulations we may face can be quite diverse...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Some because we are Christians...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Timothy 3:12</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Yes, and all who desire to live godly in Christ Jesus will suffer persecution.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Others come because we share in the frailties of life:  sickness,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pain, death; economic recession, loss of jobs; terrorism,</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war, natural calamities...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We better have our "wells" dug in advance if we are survive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such "droughts"! But how do we "dig" our "wells"?!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II. </a:t>
            </a: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WE DIG OUR WELLS...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A. BY PREPARING FOR JUDGMENT...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God has provided "tools" and "location" for us to "dig" by giving: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Son as an atonement for sin...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4:9</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In this the love of God was manifested toward us, that God has sent His only begotten Son into the world, that we might live through Him.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In this is love, not that we loved God, but that He loved us and sent His Son to be the propitiation for our sins.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by providing the good news of salvation to the whole world...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1:23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indeed you continue in the faith, grounded and steadfast, and are not moved away from the hope of the gospel which you heard, which was preached to every creature under heaven, of which I, Paul, became a minister.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16:15</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He said to them, "Go into all the world and preach the gospel to every creature..."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ourselves must do...</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Respond to the gospel of His grace...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2:36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let all the house of Israel know assuredly that God has made this Jesus, whom you crucified, both Lord and Christ."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37</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when they heard this, they were cut to the heart, and said to Peter and the rest of the apostles, "Men and brethren, what shall we do?"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38</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Peter said to them, "Repent, and let every one of you be baptized in the name of Jesus Christ for the remission of sins; and you shall receive the gift of the Holy Spirit.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Remain faithful in our devotion and service...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But responding to, and continuing faithful in the gospel  involves...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BEING PREPARED FOR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Providence in time of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He will not allow us to be tempted beyond what we are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able...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Corinthians 10:13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 temptation has overtaken you except such as is common to man; but God is faithful, who will not allow you to be tempted beyond what you are able, but with the temptation will also make the way of escape, that you may be able to bear 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Who is able to work all things for our good...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Has provided His Spirit to help us overcome...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strengthen the inner man...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3:16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that He would grant you, according to the riches of His glory, to be strengthened with might through His Spirit in the inner man,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Realize what we ourselves must do...</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indent="-7429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Pray that you enter not into temptation as Jesus taught in the "Lord's Prayer"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6:13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Exhorting one another...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Beware, brethren, lest there be in any of you an evil heart of unbelief in departing from the living God;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13</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but exhort one another daily, while it is called "Today," lest any of you be hardened through the deceitfulness of sin.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Repent and confess when we sin...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1:9</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we confess our sins, He is faithful and just to forgive us our sins and to cleanse us from all unrighteousness.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one another...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5:16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Confess your trespasses to one another, and pray for one another, that you may be healed. The effective, fervent prayer of a righteous man avails much.</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Are you “digging your wells” by continuing steadfastly in prayer,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in the Word and in fellowship with the family of God?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PREPARING FOR TRIBULATION...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HOPE</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help us endure...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joyful hope that we might be patient in tribulations...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12:10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kindly affectionate to one another with brotherly love, in honor giving preference to one another;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lagging in diligence, fervent in spirit, serving the Lord;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rejoicing in hope, patient in tribulation, continuing steadfastly in prayer;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 abounding hope empowered by the Spirit of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Now may the God of hope fill you with all joy and peace in believing, that you may abound in hope by the power of the Holy Spirit.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PEACE</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that only Christ can offer...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peace the world cannot provide...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14:27</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Peace I leave with you, My peace I give to you; not as the world gives do I give to you. Let not your heart be troubled, neither let it be afraid.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One that can guard our hearts and minds...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c.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STRENGTH</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found only in Christ...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That provides us with patience, longsuffering, joy...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1:11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strengthened with all might, according to His glorious power, for all patience and longsuffering with joy;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BRETHREN</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comfort us in our trials...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Who comfort us with words of hope and encouragement...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Thessalonians 4:18</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one another with these words...</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5:11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t>
            </a:r>
            <a:r>
              <a:rPr lang="en-US" sz="3200" dirty="0">
                <a:solidFill>
                  <a:srgbClr val="1F497D"/>
                </a:solidFill>
                <a:latin typeface="Arial" panose="020B0604020202020204" pitchFamily="34" charset="0"/>
                <a:ea typeface="Calibri" panose="020F0502020204030204" pitchFamily="34"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each other and edify one another, just as you also are doing...</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14</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we exhort you, brethren, warn those who are unruly, comfort the fainthearted, uphold the weak, be patient with all.</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must do with what God has provided...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must focus our hope...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Setting our minds on the grace to be revealed...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1:13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gird up the loins of your mind, be sober, and rest your hope fully upon the grace that is to be brought to you at the revelation of Jesus Christ;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Thus benefiting from the patience and comfort of the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Scriptures...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15:4</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whatever things were written before were written for our learning, that we through the patience and comfort of the Scriptures might have hope.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Our peace must be nurtured...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Through fervent prayer...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And by putting on the armor of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6:13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take up the whole armor of God, that you may be able to withstand in the evil day, and having done all, to stand.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Finally, we must build up those who are our brethren...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Ministering to one another...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6:10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God is not unjust to forget your work and labor of love which you have shown toward His name, in that you have ministered to the saints, and do minister.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Assembling together, exhorting one another, loving one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13:1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Let brotherly love continue.</a:t>
            </a:r>
            <a:r>
              <a:rPr lang="en-US" sz="3200" dirty="0">
                <a:solidFill>
                  <a:srgbClr val="1F497D"/>
                </a:solidFill>
                <a:latin typeface="Arial" panose="020B0604020202020204" pitchFamily="34" charset="0"/>
                <a:ea typeface="Calibri" panose="020F0502020204030204" pitchFamily="34" charset="0"/>
                <a:cs typeface="Times New Roman" panose="02020603050405020304" pitchFamily="18" charset="0"/>
              </a:rPr>
              <a:t>...</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10:24</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let us consider one another in order to stir up love and good works,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25</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forsaking the assembling of ourselves together, as is the manner of some, but exhorting one another, and so much the more as you see the Day approaching.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In what condition are your wells pertaining to your hope, your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peace, your strength, and your brethren?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CONCLUSION: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1. If you paid close attention, you will have noticed the wells have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ALREADY</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been dug...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They are the wells of salvation provided by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Isaiah 12:1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in that day thou shalt say, I will give thanks unto thee, O Jehovah; for though thou </a:t>
            </a:r>
            <a:r>
              <a:rPr lang="en-US" sz="3200"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wast</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angry with me, thine anger is turned away and thou </a:t>
            </a:r>
            <a:r>
              <a:rPr lang="en-US" sz="3200"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comfortest</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me.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Behold, God is my salvation; I will trust, and will not be afraid; for Jehovah, even Jehovah, is my strength and song; and he is become my salvation.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Therefore with joy shall ye draw water out of the wells of salvation. (ASV)</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Have we let the "wells of salvation" that God graciously provides to become stopped up through our own spiritual neglect?  If so, then be sure to "Dig Your Well Before You Are Thirsty"...!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2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345901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654400B-8A02-1D47-84B1-EAB4EAA795CE}"/>
              </a:ext>
            </a:extLst>
          </p:cNvPr>
          <p:cNvSpPr/>
          <p:nvPr/>
        </p:nvSpPr>
        <p:spPr>
          <a:xfrm>
            <a:off x="326572" y="0"/>
            <a:ext cx="11865428" cy="68572618"/>
          </a:xfrm>
          <a:prstGeom prst="rect">
            <a:avLst/>
          </a:prstGeom>
        </p:spPr>
        <p:txBody>
          <a:bodyPr wrap="square">
            <a:spAutoFit/>
          </a:bodyPr>
          <a:lstStyle/>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I. </a:t>
            </a:r>
            <a:r>
              <a:rPr lang="en-US"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MANKIND ALWAYS HAS NEED FOR “WELLS OF RIGHTEOUSNESS”...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 AT THE DAY OF JUDGMENT...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There is a day of judgment coming...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In which the world will be judged...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17:30</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Truly, these times of ignorance God overlooked, but now commands all men everywhere to repent,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"because He has appointed a day on which He will judge the world in righteousness by the Man whom He has ordained. He has given assurance of this to all by raising Him from the dead."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In which we will all stand before Christ...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Corinthians 5:10</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we must all appear before the judgment seat of Christ, that each one may receive the things done in the body, according to what he has done, whether good or bad.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 day of salvation for some, a day of condemnation for others...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25:34</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Then the King will say to those on His right hand, 'Come, you blessed of My Father, inherit the kingdom prepared for you from the foundation of the world:....</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41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He will also say to those on the left hand, 'Depart from Me, you cursed, into the everlasting fire prepared for the devil and his angels: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It will be too late to begin "digging wells" if we are spiritually "thirsty" on that day!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DURING TIMES OF TEMPTATION..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fraught with temptation...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Because of our adversary, the devil...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5:8</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sober, be vigilant; because your adversary the devil walks about like a roaring lion, seeking whom he may devour.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Because of our own fleshly desires...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1:14</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each one is tempted when he is drawn away by his own desires and enticed.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7:21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...For from within, out of the heart of men, proceed evil thoughts, adulteries, fornications, murders,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"thefts, covetousness, wickedness, deceit, lewdness, an evil eye, blasphemy, pride, foolishness.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23</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"All these evil things come from within and defile a man."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Temptations should not be taken lightly...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can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become hardened by the deceitfulness of sin</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We might fall away during the time of temptation...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Luke 8:13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the ones on the rock are those who, when they hear, receive the word with joy; and these have no root, who believe for a while and in time of temptation fall away.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Do we have "wells" to quench our spiritual thirst when we are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tempted?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DURING PERIODS OF TRIBULATION...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not always easy...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As Jesus warned the apostles...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16:33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These things I have spoken to you, that in Me you may have peace. In the world you will have tribulation; but be of good cheer, I have overcome the world.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Paul also warned disciples...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14:21</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when they had preached the gospel to that city and made many disciples, they returned to Lystra, Iconium, and Antioch,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strengthening the souls of the disciples, exhorting them to continue in the faith, and saying, "We must through many tribulations enter the kingdom of God."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The trials or tribulations we may face can be quite diverse...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Some because we are Christians...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Timothy 3:12</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Yes, and all who desire to live godly in Christ Jesus will suffer persecution.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Others come because we share in the frailties of life:  sickness,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pain, death; economic recession, loss of jobs; terrorism,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war, natural calamities...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We better have our "wells" dug in advance if we are survive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such "droughts"! But how do we "dig" our "wells"?!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II. </a:t>
            </a:r>
            <a:r>
              <a:rPr lang="en-US"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WE DIG OUR WELLS...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A. BY PREPARING FOR JUDGMENT...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God has provided "tools" and "location" for us to "dig" by giving: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Son as an atonement for sin...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4:9</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In this the love of God was manifested toward us, that God has sent His only begotten Son into the world, that we might live through Him.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In this is love, not that we loved God, but that He loved us and sent His Son to be the propitiation for our sins.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by providing the good news of salvation to the whole world...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1:23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indeed you continue in the faith, grounded and steadfast, and are not moved away from the hope of the gospel which you heard, which was preached to every creature under heaven, of which I, Paul, became a minister.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16:15</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He said to them, "Go into all the world and preach the gospel to every creature..."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ourselves must do...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Respond to the gospel of His grace...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2:36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let all the house of Israel know assuredly that God has made this Jesus, whom you crucified, both Lord and Christ."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37</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when they heard this, they were cut to the heart, and said to Peter and the rest of the apostles, "Men and brethren, what shall we do?"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38</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Peter said to them, "Repent, and let every one of you be baptized in the name of Jesus Christ for the remission of sins; and you shall receive the gift of the Holy Spirit.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Remain faithful in our devotion and service...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But responding to, and continuing faithful in the gospel  involves...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BEING PREPARED FOR TEMPTATION...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Providence in time of temptation...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He will not allow us to be tempted beyond what we are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able...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Corinthians 10:13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 temptation has overtaken you except such as is common to man; but God is faithful, who will not allow you to be tempted beyond what you are able, but with the temptation will also make the way of escape, that you may be able to bear it.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Who is able to work all things for our good...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Has provided His Spirit to help us overcome...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strengthen the inner man...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3:16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that He would grant you, according to the riches of His glory, to be strengthened with might through His Spirit in the inner man,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Realize what we ourselves must do...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indent="-7429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Pray that you enter not into temptation as Jesus taught in the "Lord's Prayer"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6:13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Exhorting one another...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Beware, brethren, lest there be in any of you an evil heart of unbelief in departing from the living God;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13</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but exhort one another daily, while it is called "Today," lest any of you be hardened through the deceitfulness of sin.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Repent and confess when we sin...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God...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1:9</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we confess our sins, He is faithful and just to forgive us our sins and to cleanse us from all unrighteousness.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one another...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5:16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Confess your trespasses to one another, and pray for one another, that you may be healed. The effective, fervent prayer of a righteous man avails much.</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Are you “digging your wells” by continuing steadfastly in prayer,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in the Word and in fellowship with the family of God?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PREPARING FOR TRIBULATION...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HOPE</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help us endure...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joyful hope that we might be patient in tribulations...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12:10</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kindly affectionate to one another with brotherly love, in honor giving preference to one another;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lagging in diligence, fervent in spirit, serving the Lord;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12</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rejoicing in hope, patient in tribulation, continuing steadfastly in prayer;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 abounding hope empowered by the Spirit of God...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Now may the God of hope fill you with all joy and peace in believing, that you may abound in hope by the power of the Holy Spirit.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PEACE</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that only Christ can offer...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peace the world cannot provide...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14:27</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Peace I leave with you, My peace I give to you; not as the world gives do I give to you. Let not your heart be troubled, neither let it be afraid.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One that can guard our hearts and minds...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c.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STRENGTH</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found only in Christ...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That provides us with patience, longsuffering, joy...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1:11</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strengthened with all might, according to His glorious power, for all patience and longsuffering with joy;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BRETHREN</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comfort us in our trials...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Who comfort us with words of hope and encouragement...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Thessalonians 4:18</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one another with these words...</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5:11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t>
            </a:r>
            <a:r>
              <a:rPr lang="en-US" dirty="0">
                <a:solidFill>
                  <a:srgbClr val="1F497D"/>
                </a:solidFill>
                <a:latin typeface="Arial" panose="020B0604020202020204" pitchFamily="34" charset="0"/>
                <a:ea typeface="Calibri" panose="020F0502020204030204" pitchFamily="34"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each other and edify one another, just as you also are doing...</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14</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we exhort you, brethren, warn those who are unruly, comfort the fainthearted, uphold the weak, be patient with all.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must do with what God has provided...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must focus our hope...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Setting our minds on the grace to be revealed...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1:13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gird up the loins of your mind, be sober, and rest your hope fully upon the grace that is to be brought to you at the revelation of Jesus Christ;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Thus benefiting from the patience and comfort of the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Scriptures...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15:4</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whatever things were written before were written for our learning, that we through the patience and comfort of the Scriptures might have hope.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Our peace must be nurtured...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Through fervent prayer...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And by putting on the armor of God...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6:13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take up the whole armor of God, that you may be able to withstand in the evil day, and having done all, to stand.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Finally, we must build up those who are our brethren...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Ministering to one another...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6:10</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God is not unjust to forget your work and labor of love which you have shown toward His name, in that you have ministered to the saints, and do minister.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Assembling together, exhorting one another, loving one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other...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13:1</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Let brotherly love continue.</a:t>
            </a:r>
            <a:r>
              <a:rPr lang="en-US" dirty="0">
                <a:solidFill>
                  <a:srgbClr val="1F497D"/>
                </a:solidFill>
                <a:latin typeface="Arial" panose="020B0604020202020204" pitchFamily="34" charset="0"/>
                <a:ea typeface="Calibri" panose="020F0502020204030204" pitchFamily="34" charset="0"/>
                <a:cs typeface="Times New Roman" panose="02020603050405020304" pitchFamily="18" charset="0"/>
              </a:rPr>
              <a:t>...</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10:24</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let us consider one another in order to stir up love and good works,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25</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forsaking the assembling of ourselves together, as is the manner of some, but exhorting one another, and so much the more as you see the Day approaching.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In what condition are your wells pertaining to your hope, your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peace, your strength, and your brethren?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CONCLUSION: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1. If you paid close attention, you will have noticed the wells have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ALREADY</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been dug...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They are the wells of salvation provided by God...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Isaiah 12:1</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in that day thou shalt say, I will give thanks unto thee, O Jehovah; for though thou </a:t>
            </a:r>
            <a:r>
              <a:rPr lang="en-US"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wast</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angry with me, thine anger is turned away and thou </a:t>
            </a:r>
            <a:r>
              <a:rPr lang="en-US"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comfortest</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me.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Behold, God is my salvation; I will trust, and will not be afraid; for Jehovah, even Jehovah, is my strength and song; and he is become my salvation.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Therefore with joy shall ye draw water out of the wells of salvation. (ASV)</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Have we let the "wells of salvation" that God graciously provides to become stopped up through our own spiritual neglect?  If so, then be sure to "Dig Your Well Before You Are Thirsty"...!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018826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654400B-8A02-1D47-84B1-EAB4EAA795CE}"/>
              </a:ext>
            </a:extLst>
          </p:cNvPr>
          <p:cNvSpPr/>
          <p:nvPr/>
        </p:nvSpPr>
        <p:spPr>
          <a:xfrm>
            <a:off x="163286" y="0"/>
            <a:ext cx="11865428" cy="6786794"/>
          </a:xfrm>
          <a:prstGeom prst="rect">
            <a:avLst/>
          </a:prstGeom>
        </p:spPr>
        <p:txBody>
          <a:bodyPr wrap="square">
            <a:spAutoFit/>
          </a:bodyPr>
          <a:lstStyle/>
          <a:p>
            <a:pPr>
              <a:lnSpc>
                <a:spcPts val="12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3200"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endParaRPr>
          </a:p>
          <a:p>
            <a:pPr algn="ctr">
              <a:lnSpc>
                <a:spcPts val="12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2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INTRODUCTION: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2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1. The title illustrates a simple yet important fact of life...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You cannot wait until you </a:t>
            </a:r>
            <a:r>
              <a:rPr lang="en-US" sz="3200" b="1" i="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must</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have water to know where you can get 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You could die of thirst if you could not find 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c. So, you must prepare ahead of time, before the need arises...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indent="-2286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2. This parallels the Christian life in ways that are clearly evident...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Mankind always needs to quench a SPIRITUAL "thirst"...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If we wait until to "dig our wells", we may be too late...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c. We need to be "digging our wells" now!</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2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46312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654400B-8A02-1D47-84B1-EAB4EAA795CE}"/>
              </a:ext>
            </a:extLst>
          </p:cNvPr>
          <p:cNvSpPr/>
          <p:nvPr/>
        </p:nvSpPr>
        <p:spPr>
          <a:xfrm>
            <a:off x="326572" y="0"/>
            <a:ext cx="11865428" cy="68572618"/>
          </a:xfrm>
          <a:prstGeom prst="rect">
            <a:avLst/>
          </a:prstGeom>
        </p:spPr>
        <p:txBody>
          <a:bodyPr wrap="square">
            <a:spAutoFit/>
          </a:bodyPr>
          <a:lstStyle/>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I. </a:t>
            </a:r>
            <a:r>
              <a:rPr lang="en-US"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MANKIND ALWAYS HAS NEED FOR “WELLS OF RIGHTEOUSNESS”...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 AT THE DAY OF JUDGMENT...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There is a day of judgment coming...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In which the world will be judged...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17:30</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Truly, these times of ignorance God overlooked, but now commands all men everywhere to repent,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"because He has appointed a day on which He will judge the world in righteousness by the Man whom He has ordained. He has given assurance of this to all by raising Him from the dead."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In which we will all stand before Christ...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Corinthians 5:10</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we must all appear before the judgment seat of Christ, that each one may receive the things done in the body, according to what he has done, whether good or bad.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 day of salvation for some, a day of condemnation for others...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25:34</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Then the King will say to those on His right hand, 'Come, you blessed of My Father, inherit the kingdom prepared for you from the foundation of the world:....</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41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He will also say to those on the left hand, 'Depart from Me, you cursed, into the everlasting fire prepared for the devil and his angels: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It will be too late to begin "digging wells" if we are spiritually "thirsty" on that day!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DURING TIMES OF TEMPTATION..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fraught with temptation...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Because of our adversary, the devil...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5:8</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sober, be vigilant; because your adversary the devil walks about like a roaring lion, seeking whom he may devour.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Because of our own fleshly desires...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1:14</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each one is tempted when he is drawn away by his own desires and enticed.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7:21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...For from within, out of the heart of men, proceed evil thoughts, adulteries, fornications, murders,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"thefts, covetousness, wickedness, deceit, lewdness, an evil eye, blasphemy, pride, foolishness.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23</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"All these evil things come from within and defile a man."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Temptations should not be taken lightly...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can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become hardened by the deceitfulness of sin</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We might fall away during the time of temptation...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Luke 8:13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the ones on the rock are those who, when they hear, receive the word with joy; and these have no root, who believe for a while and in time of temptation fall away.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Do we have "wells" to quench our spiritual thirst when we are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tempted?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DURING PERIODS OF TRIBULATION...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not always easy...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As Jesus warned the apostles...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16:33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These things I have spoken to you, that in Me you may have peace. In the world you will have tribulation; but be of good cheer, I have overcome the world.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Paul also warned disciples...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14:21</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when they had preached the gospel to that city and made many disciples, they returned to Lystra, Iconium, and Antioch,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strengthening the souls of the disciples, exhorting them to continue in the faith, and saying, "We must through many tribulations enter the kingdom of God."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The trials or tribulations we may face can be quite diverse...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Some because we are Christians...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Timothy 3:12</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Yes, and all who desire to live godly in Christ Jesus will suffer persecution.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Others come because we share in the frailties of life:  sickness,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pain, death; economic recession, loss of jobs; terrorism,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war, natural calamities...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We better have our "wells" dug in advance if we are survive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such "droughts"! But how do we "dig" our "wells"?!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II. </a:t>
            </a:r>
            <a:r>
              <a:rPr lang="en-US"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WE DIG OUR WELLS...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A. BY PREPARING FOR JUDGMENT...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God has provided "tools" and "location" for us to "dig" by giving: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Son as an atonement for sin...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4:9</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In this the love of God was manifested toward us, that God has sent His only begotten Son into the world, that we might live through Him.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In this is love, not that we loved God, but that He loved us and sent His Son to be the propitiation for our sins.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by providing the good news of salvation to the whole world...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1:23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indeed you continue in the faith, grounded and steadfast, and are not moved away from the hope of the gospel which you heard, which was preached to every creature under heaven, of which I, Paul, became a minister.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16:15</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He said to them, "Go into all the world and preach the gospel to every creature..."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ourselves must do...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Respond to the gospel of His grace...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2:36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let all the house of Israel know assuredly that God has made this Jesus, whom you crucified, both Lord and Christ."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37</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when they heard this, they were cut to the heart, and said to Peter and the rest of the apostles, "Men and brethren, what shall we do?"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38</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Peter said to them, "Repent, and let every one of you be baptized in the name of Jesus Christ for the remission of sins; and you shall receive the gift of the Holy Spirit.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Remain faithful in our devotion and service...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But responding to, and continuing faithful in the gospel  involves...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BEING PREPARED FOR TEMPTATION...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Providence in time of temptation...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He will not allow us to be tempted beyond what we are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able...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Corinthians 10:13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 temptation has overtaken you except such as is common to man; but God is faithful, who will not allow you to be tempted beyond what you are able, but with the temptation will also make the way of escape, that you may be able to bear it.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Who is able to work all things for our good...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Has provided His Spirit to help us overcome...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strengthen the inner man...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3:16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that He would grant you, according to the riches of His glory, to be strengthened with might through His Spirit in the inner man,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Realize what we ourselves must do...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indent="-7429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Pray that you enter not into temptation as Jesus taught in the "Lord's Prayer"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6:13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Exhorting one another...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Beware, brethren, lest there be in any of you an evil heart of unbelief in departing from the living God;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13</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but exhort one another daily, while it is called "Today," lest any of you be hardened through the deceitfulness of sin.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Repent and confess when we sin...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God...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1:9</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we confess our sins, He is faithful and just to forgive us our sins and to cleanse us from all unrighteousness.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one another...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5:16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Confess your trespasses to one another, and pray for one another, that you may be healed. The effective, fervent prayer of a righteous man avails much.</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Are you “digging your wells” by continuing steadfastly in prayer,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in the Word and in fellowship with the family of God?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PREPARING FOR TRIBULATION...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HOPE</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help us endure...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joyful hope that we might be patient in tribulations...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12:10</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kindly affectionate to one another with brotherly love, in honor giving preference to one another;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lagging in diligence, fervent in spirit, serving the Lord;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12</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rejoicing in hope, patient in tribulation, continuing steadfastly in prayer;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 abounding hope empowered by the Spirit of God...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Now may the God of hope fill you with all joy and peace in believing, that you may abound in hope by the power of the Holy Spirit.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PEACE</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that only Christ can offer...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peace the world cannot provide...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14:27</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Peace I leave with you, My peace I give to you; not as the world gives do I give to you. Let not your heart be troubled, neither let it be afraid.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One that can guard our hearts and minds...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c.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STRENGTH</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found only in Christ...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That provides us with patience, longsuffering, joy...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1:11</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strengthened with all might, according to His glorious power, for all patience and longsuffering with joy;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BRETHREN</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comfort us in our trials...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Who comfort us with words of hope and encouragement...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Thessalonians 4:18</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one another with these words...</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5:11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t>
            </a:r>
            <a:r>
              <a:rPr lang="en-US" dirty="0">
                <a:solidFill>
                  <a:srgbClr val="1F497D"/>
                </a:solidFill>
                <a:latin typeface="Arial" panose="020B0604020202020204" pitchFamily="34" charset="0"/>
                <a:ea typeface="Calibri" panose="020F0502020204030204" pitchFamily="34"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each other and edify one another, just as you also are doing...</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14</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we exhort you, brethren, warn those who are unruly, comfort the fainthearted, uphold the weak, be patient with all.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must do with what God has provided...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must focus our hope...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Setting our minds on the grace to be revealed...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1:13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gird up the loins of your mind, be sober, and rest your hope fully upon the grace that is to be brought to you at the revelation of Jesus Christ;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Thus benefiting from the patience and comfort of the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Scriptures...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15:4</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whatever things were written before were written for our learning, that we through the patience and comfort of the Scriptures might have hope.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Our peace must be nurtured...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Through fervent prayer...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And by putting on the armor of God...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6:13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take up the whole armor of God, that you may be able to withstand in the evil day, and having done all, to stand.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Finally, we must build up those who are our brethren...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Ministering to one another...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6:10</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God is not unjust to forget your work and labor of love which you have shown toward His name, in that you have ministered to the saints, and do minister.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Assembling together, exhorting one another, loving one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other...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13:1</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Let brotherly love continue.</a:t>
            </a:r>
            <a:r>
              <a:rPr lang="en-US" dirty="0">
                <a:solidFill>
                  <a:srgbClr val="1F497D"/>
                </a:solidFill>
                <a:latin typeface="Arial" panose="020B0604020202020204" pitchFamily="34" charset="0"/>
                <a:ea typeface="Calibri" panose="020F0502020204030204" pitchFamily="34" charset="0"/>
                <a:cs typeface="Times New Roman" panose="02020603050405020304" pitchFamily="18" charset="0"/>
              </a:rPr>
              <a:t>...</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10:24</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let us consider one another in order to stir up love and good works,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25</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forsaking the assembling of ourselves together, as is the manner of some, but exhorting one another, and so much the more as you see the Day approaching.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In what condition are your wells pertaining to your hope, your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peace, your strength, and your brethren?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CONCLUSION: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1. If you paid close attention, you will have noticed the wells have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ALREADY</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been dug...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They are the wells of salvation provided by God...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Isaiah 12:1</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in that day thou shalt say, I will give thanks unto thee, O Jehovah; for though thou </a:t>
            </a:r>
            <a:r>
              <a:rPr lang="en-US"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wast</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angry with me, thine anger is turned away and thou </a:t>
            </a:r>
            <a:r>
              <a:rPr lang="en-US"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comfortest</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me.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Behold, God is my salvation; I will trust, and will not be afraid; for Jehovah, even Jehovah, is my strength and song; and he is become my salvation.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Therefore with joy shall ye draw water out of the wells of salvation. (ASV)</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Have we let the "wells of salvation" that God graciously provides to become stopped up through our own spiritual neglect?  If so, then be sure to "Dig Your Well Before You Are Thirsty"...!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3259724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654400B-8A02-1D47-84B1-EAB4EAA795CE}"/>
              </a:ext>
            </a:extLst>
          </p:cNvPr>
          <p:cNvSpPr/>
          <p:nvPr/>
        </p:nvSpPr>
        <p:spPr>
          <a:xfrm>
            <a:off x="326572" y="0"/>
            <a:ext cx="11865428" cy="68572618"/>
          </a:xfrm>
          <a:prstGeom prst="rect">
            <a:avLst/>
          </a:prstGeom>
        </p:spPr>
        <p:txBody>
          <a:bodyPr wrap="square">
            <a:spAutoFit/>
          </a:bodyPr>
          <a:lstStyle/>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I. </a:t>
            </a:r>
            <a:r>
              <a:rPr lang="en-US"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MANKIND ALWAYS HAS NEED FOR “WELLS OF RIGHTEOUSNESS”...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 AT THE DAY OF JUDGMENT...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There is a day of judgment coming...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In which the world will be judged...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17:30</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Truly, these times of ignorance God overlooked, but now commands all men everywhere to repent,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"because He has appointed a day on which He will judge the world in righteousness by the Man whom He has ordained. He has given assurance of this to all by raising Him from the dead."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In which we will all stand before Christ...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Corinthians 5:10</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we must all appear before the judgment seat of Christ, that each one may receive the things done in the body, according to what he has done, whether good or bad.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 day of salvation for some, a day of condemnation for others...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25:34</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Then the King will say to those on His right hand, 'Come, you blessed of My Father, inherit the kingdom prepared for you from the foundation of the world:....</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41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He will also say to those on the left hand, 'Depart from Me, you cursed, into the everlasting fire prepared for the devil and his angels: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It will be too late to begin "digging wells" if we are spiritually "thirsty" on that day!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DURING TIMES OF TEMPTATION..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fraught with temptation...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Because of our adversary, the devil...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5:8</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sober, be vigilant; because your adversary the devil walks about like a roaring lion, seeking whom he may devour.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Because of our own fleshly desires...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1:14</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each one is tempted when he is drawn away by his own desires and enticed.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7:21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...For from within, out of the heart of men, proceed evil thoughts, adulteries, fornications, murders,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"thefts, covetousness, wickedness, deceit, lewdness, an evil eye, blasphemy, pride, foolishness.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23</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"All these evil things come from within and defile a man."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Temptations should not be taken lightly...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can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become hardened by the deceitfulness of sin</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We might fall away during the time of temptation...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Luke 8:13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the ones on the rock are those who, when they hear, receive the word with joy; and these have no root, who believe for a while and in time of temptation fall away.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Do we have "wells" to quench our spiritual thirst when we are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tempted?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DURING PERIODS OF TRIBULATION...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not always easy...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As Jesus warned the apostles...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16:33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These things I have spoken to you, that in Me you may have peace. In the world you will have tribulation; but be of good cheer, I have overcome the world.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Paul also warned disciples...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14:21</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when they had preached the gospel to that city and made many disciples, they returned to Lystra, Iconium, and Antioch,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strengthening the souls of the disciples, exhorting them to continue in the faith, and saying, "We must through many tribulations enter the kingdom of God."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The trials or tribulations we may face can be quite diverse...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Some because we are Christians...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Timothy 3:12</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Yes, and all who desire to live godly in Christ Jesus will suffer persecution.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Others come because we share in the frailties of life:  sickness,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pain, death; economic recession, loss of jobs; terrorism,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war, natural calamities...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We better have our "wells" dug in advance if we are survive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such "droughts"! But how do we "dig" our "wells"?!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II. </a:t>
            </a:r>
            <a:r>
              <a:rPr lang="en-US"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WE DIG OUR WELLS...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A. BY PREPARING FOR JUDGMENT...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God has provided "tools" and "location" for us to "dig" by giving: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Son as an atonement for sin...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4:9</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In this the love of God was manifested toward us, that God has sent His only begotten Son into the world, that we might live through Him.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In this is love, not that we loved God, but that He loved us and sent His Son to be the propitiation for our sins.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by providing the good news of salvation to the whole world...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1:23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indeed you continue in the faith, grounded and steadfast, and are not moved away from the hope of the gospel which you heard, which was preached to every creature under heaven, of which I, Paul, became a minister.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16:15</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He said to them, "Go into all the world and preach the gospel to every creature..."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ourselves must do...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Respond to the gospel of His grace...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2:36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let all the house of Israel know assuredly that God has made this Jesus, whom you crucified, both Lord and Christ."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37</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when they heard this, they were cut to the heart, and said to Peter and the rest of the apostles, "Men and brethren, what shall we do?"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38</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Peter said to them, "Repent, and let every one of you be baptized in the name of Jesus Christ for the remission of sins; and you shall receive the gift of the Holy Spirit.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Remain faithful in our devotion and service...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But responding to, and continuing faithful in the gospel  involves...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BEING PREPARED FOR TEMPTATION...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Providence in time of temptation...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He will not allow us to be tempted beyond what we are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able...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Corinthians 10:13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 temptation has overtaken you except such as is common to man; but God is faithful, who will not allow you to be tempted beyond what you are able, but with the temptation will also make the way of escape, that you may be able to bear it.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Who is able to work all things for our good...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Has provided His Spirit to help us overcome...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strengthen the inner man...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3:16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that He would grant you, according to the riches of His glory, to be strengthened with might through His Spirit in the inner man,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Realize what we ourselves must do...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indent="-7429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Pray that you enter not into temptation as Jesus taught in the "Lord's Prayer"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6:13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Exhorting one another...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Beware, brethren, lest there be in any of you an evil heart of unbelief in departing from the living God;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13</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but exhort one another daily, while it is called "Today," lest any of you be hardened through the deceitfulness of sin.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Repent and confess when we sin...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God...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1:9</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we confess our sins, He is faithful and just to forgive us our sins and to cleanse us from all unrighteousness.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one another...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5:16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Confess your trespasses to one another, and pray for one another, that you may be healed. The effective, fervent prayer of a righteous man avails much.</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Are you “digging your wells” by continuing steadfastly in prayer,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in the Word and in fellowship with the family of God?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PREPARING FOR TRIBULATION...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HOPE</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help us endure...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joyful hope that we might be patient in tribulations...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12:10</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kindly affectionate to one another with brotherly love, in honor giving preference to one another;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lagging in diligence, fervent in spirit, serving the Lord;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12</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rejoicing in hope, patient in tribulation, continuing steadfastly in prayer;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 abounding hope empowered by the Spirit of God...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Now may the God of hope fill you with all joy and peace in believing, that you may abound in hope by the power of the Holy Spirit.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PEACE</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that only Christ can offer...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peace the world cannot provide...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14:27</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Peace I leave with you, My peace I give to you; not as the world gives do I give to you. Let not your heart be troubled, neither let it be afraid.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One that can guard our hearts and minds...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c.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STRENGTH</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found only in Christ...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That provides us with patience, longsuffering, joy...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1:11</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strengthened with all might, according to His glorious power, for all patience and longsuffering with joy;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BRETHREN</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comfort us in our trials...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Who comfort us with words of hope and encouragement...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Thessalonians 4:18</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one another with these words...</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5:11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t>
            </a:r>
            <a:r>
              <a:rPr lang="en-US" dirty="0">
                <a:solidFill>
                  <a:srgbClr val="1F497D"/>
                </a:solidFill>
                <a:latin typeface="Arial" panose="020B0604020202020204" pitchFamily="34" charset="0"/>
                <a:ea typeface="Calibri" panose="020F0502020204030204" pitchFamily="34"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each other and edify one another, just as you also are doing...</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14</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we exhort you, brethren, warn those who are unruly, comfort the fainthearted, uphold the weak, be patient with all.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must do with what God has provided...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must focus our hope...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Setting our minds on the grace to be revealed...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1:13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gird up the loins of your mind, be sober, and rest your hope fully upon the grace that is to be brought to you at the revelation of Jesus Christ;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Thus benefiting from the patience and comfort of the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Scriptures...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15:4</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whatever things were written before were written for our learning, that we through the patience and comfort of the Scriptures might have hope.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Our peace must be nurtured...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Through fervent prayer...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And by putting on the armor of God...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6:13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take up the whole armor of God, that you may be able to withstand in the evil day, and having done all, to stand.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Finally, we must build up those who are our brethren...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Ministering to one another...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6:10</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God is not unjust to forget your work and labor of love which you have shown toward His name, in that you have ministered to the saints, and do minister.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Assembling together, exhorting one another, loving one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other...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13:1</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Let brotherly love continue.</a:t>
            </a:r>
            <a:r>
              <a:rPr lang="en-US" dirty="0">
                <a:solidFill>
                  <a:srgbClr val="1F497D"/>
                </a:solidFill>
                <a:latin typeface="Arial" panose="020B0604020202020204" pitchFamily="34" charset="0"/>
                <a:ea typeface="Calibri" panose="020F0502020204030204" pitchFamily="34" charset="0"/>
                <a:cs typeface="Times New Roman" panose="02020603050405020304" pitchFamily="18" charset="0"/>
              </a:rPr>
              <a:t>...</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10:24</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let us consider one another in order to stir up love and good works,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25</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forsaking the assembling of ourselves together, as is the manner of some, but exhorting one another, and so much the more as you see the Day approaching.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In what condition are your wells pertaining to your hope, your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peace, your strength, and your brethren?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CONCLUSION: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1. If you paid close attention, you will have noticed the wells have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ALREADY</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been dug...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They are the wells of salvation provided by God...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Isaiah 12:1</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in that day thou shalt say, I will give thanks unto thee, O Jehovah; for though thou </a:t>
            </a:r>
            <a:r>
              <a:rPr lang="en-US"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wast</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angry with me, thine anger is turned away and thou </a:t>
            </a:r>
            <a:r>
              <a:rPr lang="en-US"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comfortest</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me.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Behold, God is my salvation; I will trust, and will not be afraid; for Jehovah, even Jehovah, is my strength and song; and he is become my salvation.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Therefore with joy shall ye draw water out of the wells of salvation. (ASV)</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Have we let the "wells of salvation" that God graciously provides to become stopped up through our own spiritual neglect?  If so, then be sure to "Dig Your Well Before You Are Thirsty"...!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9856672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654400B-8A02-1D47-84B1-EAB4EAA795CE}"/>
              </a:ext>
            </a:extLst>
          </p:cNvPr>
          <p:cNvSpPr/>
          <p:nvPr/>
        </p:nvSpPr>
        <p:spPr>
          <a:xfrm>
            <a:off x="326572" y="0"/>
            <a:ext cx="11865428" cy="68572618"/>
          </a:xfrm>
          <a:prstGeom prst="rect">
            <a:avLst/>
          </a:prstGeom>
        </p:spPr>
        <p:txBody>
          <a:bodyPr wrap="square">
            <a:spAutoFit/>
          </a:bodyPr>
          <a:lstStyle/>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I. </a:t>
            </a:r>
            <a:r>
              <a:rPr lang="en-US"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MANKIND ALWAYS HAS NEED FOR “WELLS OF RIGHTEOUSNESS”...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 AT THE DAY OF JUDGMENT...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There is a day of judgment coming...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In which the world will be judged...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17:30</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Truly, these times of ignorance God overlooked, but now commands all men everywhere to repent,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"because He has appointed a day on which He will judge the world in righteousness by the Man whom He has ordained. He has given assurance of this to all by raising Him from the dead."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In which we will all stand before Christ...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Corinthians 5:10</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we must all appear before the judgment seat of Christ, that each one may receive the things done in the body, according to what he has done, whether good or bad.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 day of salvation for some, a day of condemnation for others...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25:34</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Then the King will say to those on His right hand, 'Come, you blessed of My Father, inherit the kingdom prepared for you from the foundation of the world:....</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41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He will also say to those on the left hand, 'Depart from Me, you cursed, into the everlasting fire prepared for the devil and his angels: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It will be too late to begin "digging wells" if we are spiritually "thirsty" on that day!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DURING TIMES OF TEMPTATION..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fraught with temptation...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Because of our adversary, the devil...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5:8</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sober, be vigilant; because your adversary the devil walks about like a roaring lion, seeking whom he may devour.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Because of our own fleshly desires...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1:14</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each one is tempted when he is drawn away by his own desires and enticed.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7:21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...For from within, out of the heart of men, proceed evil thoughts, adulteries, fornications, murders,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"thefts, covetousness, wickedness, deceit, lewdness, an evil eye, blasphemy, pride, foolishness.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23</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"All these evil things come from within and defile a man."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Temptations should not be taken lightly...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can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become hardened by the deceitfulness of sin</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We might fall away during the time of temptation...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Luke 8:13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the ones on the rock are those who, when they hear, receive the word with joy; and these have no root, who believe for a while and in time of temptation fall away.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Do we have "wells" to quench our spiritual thirst when we are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tempted?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DURING PERIODS OF TRIBULATION...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not always easy...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As Jesus warned the apostles...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16:33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These things I have spoken to you, that in Me you may have peace. In the world you will have tribulation; but be of good cheer, I have overcome the world.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Paul also warned disciples...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14:21</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when they had preached the gospel to that city and made many disciples, they returned to Lystra, Iconium, and Antioch,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strengthening the souls of the disciples, exhorting them to continue in the faith, and saying, "We must through many tribulations enter the kingdom of God."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The trials or tribulations we may face can be quite diverse...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Some because we are Christians...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Timothy 3:12</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Yes, and all who desire to live godly in Christ Jesus will suffer persecution.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Others come because we share in the frailties of life:  sickness,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pain, death; economic recession, loss of jobs; terrorism,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war, natural calamities...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We better have our "wells" dug in advance if we are survive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such "droughts"! But how do we "dig" our "wells"?!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II. </a:t>
            </a:r>
            <a:r>
              <a:rPr lang="en-US"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WE DIG OUR WELLS...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A. BY PREPARING FOR JUDGMENT...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God has provided "tools" and "location" for us to "dig" by giving: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Son as an atonement for sin...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4:9</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In this the love of God was manifested toward us, that God has sent His only begotten Son into the world, that we might live through Him.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In this is love, not that we loved God, but that He loved us and sent His Son to be the propitiation for our sins.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by providing the good news of salvation to the whole world...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1:23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indeed you continue in the faith, grounded and steadfast, and are not moved away from the hope of the gospel which you heard, which was preached to every creature under heaven, of which I, Paul, became a minister.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16:15</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He said to them, "Go into all the world and preach the gospel to every creature..."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ourselves must do...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Respond to the gospel of His grace...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2:36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let all the house of Israel know assuredly that God has made this Jesus, whom you crucified, both Lord and Christ."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37</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when they heard this, they were cut to the heart, and said to Peter and the rest of the apostles, "Men and brethren, what shall we do?"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38</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Peter said to them, "Repent, and let every one of you be baptized in the name of Jesus Christ for the remission of sins; and you shall receive the gift of the Holy Spirit.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Remain faithful in our devotion and service...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But responding to, and continuing faithful in the gospel  involves...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BEING PREPARED FOR TEMPTATION...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Providence in time of temptation...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He will not allow us to be tempted beyond what we are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able...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Corinthians 10:13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 temptation has overtaken you except such as is common to man; but God is faithful, who will not allow you to be tempted beyond what you are able, but with the temptation will also make the way of escape, that you may be able to bear it.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Who is able to work all things for our good...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Has provided His Spirit to help us overcome...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strengthen the inner man...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3:16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that He would grant you, according to the riches of His glory, to be strengthened with might through His Spirit in the inner man,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Realize what we ourselves must do...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indent="-7429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Pray that you enter not into temptation as Jesus taught in the "Lord's Prayer"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6:13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Exhorting one another...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Beware, brethren, lest there be in any of you an evil heart of unbelief in departing from the living God;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13</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but exhort one another daily, while it is called "Today," lest any of you be hardened through the deceitfulness of sin.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Repent and confess when we sin...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God...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1:9</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we confess our sins, He is faithful and just to forgive us our sins and to cleanse us from all unrighteousness.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one another...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5:16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Confess your trespasses to one another, and pray for one another, that you may be healed. The effective, fervent prayer of a righteous man avails much.</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Are you “digging your wells” by continuing steadfastly in prayer,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in the Word and in fellowship with the family of God?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PREPARING FOR TRIBULATION...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HOPE</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help us endure...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joyful hope that we might be patient in tribulations...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12:10</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kindly affectionate to one another with brotherly love, in honor giving preference to one another;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lagging in diligence, fervent in spirit, serving the Lord;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12</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rejoicing in hope, patient in tribulation, continuing steadfastly in prayer;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 abounding hope empowered by the Spirit of God...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Now may the God of hope fill you with all joy and peace in believing, that you may abound in hope by the power of the Holy Spirit.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PEACE</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that only Christ can offer...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peace the world cannot provide...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14:27</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Peace I leave with you, My peace I give to you; not as the world gives do I give to you. Let not your heart be troubled, neither let it be afraid.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One that can guard our hearts and minds...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c.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STRENGTH</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found only in Christ...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That provides us with patience, longsuffering, joy...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1:11</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strengthened with all might, according to His glorious power, for all patience and longsuffering with joy;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BRETHREN</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comfort us in our trials...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Who comfort us with words of hope and encouragement...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Thessalonians 4:18</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one another with these words...</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5:11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t>
            </a:r>
            <a:r>
              <a:rPr lang="en-US" dirty="0">
                <a:solidFill>
                  <a:srgbClr val="1F497D"/>
                </a:solidFill>
                <a:latin typeface="Arial" panose="020B0604020202020204" pitchFamily="34" charset="0"/>
                <a:ea typeface="Calibri" panose="020F0502020204030204" pitchFamily="34"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each other and edify one another, just as you also are doing...</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14</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we exhort you, brethren, warn those who are unruly, comfort the fainthearted, uphold the weak, be patient with all.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must do with what God has provided...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must focus our hope...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Setting our minds on the grace to be revealed...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1:13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gird up the loins of your mind, be sober, and rest your hope fully upon the grace that is to be brought to you at the revelation of Jesus Christ;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Thus benefiting from the patience and comfort of the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Scriptures...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15:4</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whatever things were written before were written for our learning, that we through the patience and comfort of the Scriptures might have hope.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Our peace must be nurtured...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Through fervent prayer...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And by putting on the armor of God...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6:13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take up the whole armor of God, that you may be able to withstand in the evil day, and having done all, to stand.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Finally, we must build up those who are our brethren...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Ministering to one another...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6:10</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God is not unjust to forget your work and labor of love which you have shown toward His name, in that you have ministered to the saints, and do minister.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Assembling together, exhorting one another, loving one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other...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13:1</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Let brotherly love continue.</a:t>
            </a:r>
            <a:r>
              <a:rPr lang="en-US" dirty="0">
                <a:solidFill>
                  <a:srgbClr val="1F497D"/>
                </a:solidFill>
                <a:latin typeface="Arial" panose="020B0604020202020204" pitchFamily="34" charset="0"/>
                <a:ea typeface="Calibri" panose="020F0502020204030204" pitchFamily="34" charset="0"/>
                <a:cs typeface="Times New Roman" panose="02020603050405020304" pitchFamily="18" charset="0"/>
              </a:rPr>
              <a:t>...</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10:24</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let us consider one another in order to stir up love and good works,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25</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forsaking the assembling of ourselves together, as is the manner of some, but exhorting one another, and so much the more as you see the Day approaching.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In what condition are your wells pertaining to your hope, your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peace, your strength, and your brethren?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CONCLUSION: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1. If you paid close attention, you will have noticed the wells have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ALREADY</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been dug...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They are the wells of salvation provided by God...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Isaiah 12:1</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in that day thou shalt say, I will give thanks unto thee, O Jehovah; for though thou </a:t>
            </a:r>
            <a:r>
              <a:rPr lang="en-US"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wast</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angry with me, thine anger is turned away and thou </a:t>
            </a:r>
            <a:r>
              <a:rPr lang="en-US"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comfortest</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me.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Behold, God is my salvation; I will trust, and will not be afraid; for Jehovah, even Jehovah, is my strength and song; and he is become my salvation.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Therefore with joy shall ye draw water out of the wells of salvation. (ASV)</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Have we let the "wells of salvation" that God graciously provides to become stopped up through our own spiritual neglect?  If so, then be sure to "Dig Your Well Before You Are Thirsty"...!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9092845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654400B-8A02-1D47-84B1-EAB4EAA795CE}"/>
              </a:ext>
            </a:extLst>
          </p:cNvPr>
          <p:cNvSpPr/>
          <p:nvPr/>
        </p:nvSpPr>
        <p:spPr>
          <a:xfrm>
            <a:off x="326572" y="0"/>
            <a:ext cx="11865428" cy="68572618"/>
          </a:xfrm>
          <a:prstGeom prst="rect">
            <a:avLst/>
          </a:prstGeom>
        </p:spPr>
        <p:txBody>
          <a:bodyPr wrap="square">
            <a:spAutoFit/>
          </a:bodyPr>
          <a:lstStyle/>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I. </a:t>
            </a:r>
            <a:r>
              <a:rPr lang="en-US"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MANKIND ALWAYS HAS NEED FOR “WELLS OF RIGHTEOUSNESS”...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 AT THE DAY OF JUDGMENT...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There is a day of judgment coming...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In which the world will be judged...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17:30</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Truly, these times of ignorance God overlooked, but now commands all men everywhere to repent,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"because He has appointed a day on which He will judge the world in righteousness by the Man whom He has ordained. He has given assurance of this to all by raising Him from the dead."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In which we will all stand before Christ...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Corinthians 5:10</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we must all appear before the judgment seat of Christ, that each one may receive the things done in the body, according to what he has done, whether good or bad.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 day of salvation for some, a day of condemnation for others...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25:34</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Then the King will say to those on His right hand, 'Come, you blessed of My Father, inherit the kingdom prepared for you from the foundation of the world:....</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41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He will also say to those on the left hand, 'Depart from Me, you cursed, into the everlasting fire prepared for the devil and his angels: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It will be too late to begin "digging wells" if we are spiritually "thirsty" on that day!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DURING TIMES OF TEMPTATION..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fraught with temptation...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Because of our adversary, the devil...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5:8</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sober, be vigilant; because your adversary the devil walks about like a roaring lion, seeking whom he may devour.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Because of our own fleshly desires...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1:14</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each one is tempted when he is drawn away by his own desires and enticed.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7:21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...For from within, out of the heart of men, proceed evil thoughts, adulteries, fornications, murders,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"thefts, covetousness, wickedness, deceit, lewdness, an evil eye, blasphemy, pride, foolishness.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23</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"All these evil things come from within and defile a man."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Temptations should not be taken lightly...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can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become hardened by the deceitfulness of sin</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We might fall away during the time of temptation...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Luke 8:13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the ones on the rock are those who, when they hear, receive the word with joy; and these have no root, who believe for a while and in time of temptation fall away.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Do we have "wells" to quench our spiritual thirst when we are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tempted?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DURING PERIODS OF TRIBULATION...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not always easy...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As Jesus warned the apostles...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16:33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These things I have spoken to you, that in Me you may have peace. In the world you will have tribulation; but be of good cheer, I have overcome the world.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Paul also warned disciples...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14:21</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when they had preached the gospel to that city and made many disciples, they returned to Lystra, Iconium, and Antioch,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strengthening the souls of the disciples, exhorting them to continue in the faith, and saying, "We must through many tribulations enter the kingdom of God."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The trials or tribulations we may face can be quite diverse...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Some because we are Christians...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Timothy 3:12</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Yes, and all who desire to live godly in Christ Jesus will suffer persecution.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Others come because we share in the frailties of life:  sickness,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pain, death; economic recession, loss of jobs; terrorism,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war, natural calamities...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We better have our "wells" dug in advance if we are survive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such "droughts"! But how do we "dig" our "wells"?!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II. </a:t>
            </a:r>
            <a:r>
              <a:rPr lang="en-US"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WE DIG OUR WELLS...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A. BY PREPARING FOR JUDGMENT...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God has provided "tools" and "location" for us to "dig" by giving: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Son as an atonement for sin...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4:9</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In this the love of God was manifested toward us, that God has sent His only begotten Son into the world, that we might live through Him.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In this is love, not that we loved God, but that He loved us and sent His Son to be the propitiation for our sins.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by providing the good news of salvation to the whole world...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1:23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indeed you continue in the faith, grounded and steadfast, and are not moved away from the hope of the gospel which you heard, which was preached to every creature under heaven, of which I, Paul, became a minister.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16:15</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He said to them, "Go into all the world and preach the gospel to every creature..."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ourselves must do...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Respond to the gospel of His grace...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2:36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let all the house of Israel know assuredly that God has made this Jesus, whom you crucified, both Lord and Christ."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37</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when they heard this, they were cut to the heart, and said to Peter and the rest of the apostles, "Men and brethren, what shall we do?"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38</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Peter said to them, "Repent, and let every one of you be baptized in the name of Jesus Christ for the remission of sins; and you shall receive the gift of the Holy Spirit.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Remain faithful in our devotion and service...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But responding to, and continuing faithful in the gospel  involves...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BEING PREPARED FOR TEMPTATION...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Providence in time of temptation...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He will not allow us to be tempted beyond what we are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able...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Corinthians 10:13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 temptation has overtaken you except such as is common to man; but God is faithful, who will not allow you to be tempted beyond what you are able, but with the temptation will also make the way of escape, that you may be able to bear it.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Who is able to work all things for our good...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Has provided His Spirit to help us overcome...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strengthen the inner man...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3:16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that He would grant you, according to the riches of His glory, to be strengthened with might through His Spirit in the inner man,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Realize what we ourselves must do...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indent="-7429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Pray that you enter not into temptation as Jesus taught in the "Lord's Prayer"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6:13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Exhorting one another...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Beware, brethren, lest there be in any of you an evil heart of unbelief in departing from the living God;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13</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but exhort one another daily, while it is called "Today," lest any of you be hardened through the deceitfulness of sin.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Repent and confess when we sin...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God...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1:9</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we confess our sins, He is faithful and just to forgive us our sins and to cleanse us from all unrighteousness.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one another...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5:16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Confess your trespasses to one another, and pray for one another, that you may be healed. The effective, fervent prayer of a righteous man avails much.</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Are you “digging your wells” by continuing steadfastly in prayer,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in the Word and in fellowship with the family of God?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PREPARING FOR TRIBULATION...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HOPE</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help us endure...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joyful hope that we might be patient in tribulations...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12:10</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kindly affectionate to one another with brotherly love, in honor giving preference to one another;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lagging in diligence, fervent in spirit, serving the Lord;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12</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rejoicing in hope, patient in tribulation, continuing steadfastly in prayer;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 abounding hope empowered by the Spirit of God...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Now may the God of hope fill you with all joy and peace in believing, that you may abound in hope by the power of the Holy Spirit.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PEACE</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that only Christ can offer...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peace the world cannot provide...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14:27</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Peace I leave with you, My peace I give to you; not as the world gives do I give to you. Let not your heart be troubled, neither let it be afraid.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One that can guard our hearts and minds...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c.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STRENGTH</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found only in Christ...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That provides us with patience, longsuffering, joy...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1:11</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strengthened with all might, according to His glorious power, for all patience and longsuffering with joy;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BRETHREN</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comfort us in our trials...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Who comfort us with words of hope and encouragement...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Thessalonians 4:18</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one another with these words...</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5:11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t>
            </a:r>
            <a:r>
              <a:rPr lang="en-US" dirty="0">
                <a:solidFill>
                  <a:srgbClr val="1F497D"/>
                </a:solidFill>
                <a:latin typeface="Arial" panose="020B0604020202020204" pitchFamily="34" charset="0"/>
                <a:ea typeface="Calibri" panose="020F0502020204030204" pitchFamily="34"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each other and edify one another, just as you also are doing...</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14</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we exhort you, brethren, warn those who are unruly, comfort the fainthearted, uphold the weak, be patient with all.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must do with what God has provided...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must focus our hope...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Setting our minds on the grace to be revealed...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1:13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gird up the loins of your mind, be sober, and rest your hope fully upon the grace that is to be brought to you at the revelation of Jesus Christ;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Thus benefiting from the patience and comfort of the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Scriptures...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15:4</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whatever things were written before were written for our learning, that we through the patience and comfort of the Scriptures might have hope.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Our peace must be nurtured...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Through fervent prayer...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And by putting on the armor of God...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6:13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take up the whole armor of God, that you may be able to withstand in the evil day, and having done all, to stand.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Finally, we must build up those who are our brethren...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Ministering to one another...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6:10</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God is not unjust to forget your work and labor of love which you have shown toward His name, in that you have ministered to the saints, and do minister.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Assembling together, exhorting one another, loving one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other...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13:1</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Let brotherly love continue.</a:t>
            </a:r>
            <a:r>
              <a:rPr lang="en-US" dirty="0">
                <a:solidFill>
                  <a:srgbClr val="1F497D"/>
                </a:solidFill>
                <a:latin typeface="Arial" panose="020B0604020202020204" pitchFamily="34" charset="0"/>
                <a:ea typeface="Calibri" panose="020F0502020204030204" pitchFamily="34" charset="0"/>
                <a:cs typeface="Times New Roman" panose="02020603050405020304" pitchFamily="18" charset="0"/>
              </a:rPr>
              <a:t>...</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10:24</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let us consider one another in order to stir up love and good works,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25</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forsaking the assembling of ourselves together, as is the manner of some, but exhorting one another, and so much the more as you see the Day approaching.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In what condition are your wells pertaining to your hope, your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peace, your strength, and your brethren?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CONCLUSION: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1. If you paid close attention, you will have noticed the wells have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ALREADY</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been dug...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They are the wells of salvation provided by God...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Isaiah 12:1</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in that day thou shalt say, I will give thanks unto thee, O Jehovah; for though thou </a:t>
            </a:r>
            <a:r>
              <a:rPr lang="en-US"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wast</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angry with me, thine anger is turned away and thou </a:t>
            </a:r>
            <a:r>
              <a:rPr lang="en-US"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comfortest</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me.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Behold, God is my salvation; I will trust, and will not be afraid; for Jehovah, even Jehovah, is my strength and song; and he is become my salvation.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Therefore with joy shall ye draw water out of the wells of salvation. (ASV)</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Have we let the "wells of salvation" that God graciously provides to become stopped up through our own spiritual neglect?  If so, then be sure to "Dig Your Well Before You Are Thirsty"...!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8288215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654400B-8A02-1D47-84B1-EAB4EAA795CE}"/>
              </a:ext>
            </a:extLst>
          </p:cNvPr>
          <p:cNvSpPr/>
          <p:nvPr/>
        </p:nvSpPr>
        <p:spPr>
          <a:xfrm>
            <a:off x="326572" y="0"/>
            <a:ext cx="11865428" cy="68572618"/>
          </a:xfrm>
          <a:prstGeom prst="rect">
            <a:avLst/>
          </a:prstGeom>
        </p:spPr>
        <p:txBody>
          <a:bodyPr wrap="square">
            <a:spAutoFit/>
          </a:bodyPr>
          <a:lstStyle/>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I. </a:t>
            </a:r>
            <a:r>
              <a:rPr lang="en-US"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MANKIND ALWAYS HAS NEED FOR “WELLS OF RIGHTEOUSNESS”...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 AT THE DAY OF JUDGMENT...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There is a day of judgment coming...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In which the world will be judged...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17:30</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Truly, these times of ignorance God overlooked, but now commands all men everywhere to repent,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"because He has appointed a day on which He will judge the world in righteousness by the Man whom He has ordained. He has given assurance of this to all by raising Him from the dead."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In which we will all stand before Christ...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Corinthians 5:10</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we must all appear before the judgment seat of Christ, that each one may receive the things done in the body, according to what he has done, whether good or bad.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 day of salvation for some, a day of condemnation for others...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25:34</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Then the King will say to those on His right hand, 'Come, you blessed of My Father, inherit the kingdom prepared for you from the foundation of the world:....</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41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He will also say to those on the left hand, 'Depart from Me, you cursed, into the everlasting fire prepared for the devil and his angels: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It will be too late to begin "digging wells" if we are spiritually "thirsty" on that day!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DURING TIMES OF TEMPTATION..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fraught with temptation...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Because of our adversary, the devil...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5:8</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sober, be vigilant; because your adversary the devil walks about like a roaring lion, seeking whom he may devour.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Because of our own fleshly desires...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1:14</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each one is tempted when he is drawn away by his own desires and enticed.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7:21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...For from within, out of the heart of men, proceed evil thoughts, adulteries, fornications, murders,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"thefts, covetousness, wickedness, deceit, lewdness, an evil eye, blasphemy, pride, foolishness.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23</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"All these evil things come from within and defile a man."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Temptations should not be taken lightly...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can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become hardened by the deceitfulness of sin</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We might fall away during the time of temptation...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Luke 8:13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the ones on the rock are those who, when they hear, receive the word with joy; and these have no root, who believe for a while and in time of temptation fall away.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Do we have "wells" to quench our spiritual thirst when we are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tempted?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DURING PERIODS OF TRIBULATION...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not always easy...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As Jesus warned the apostles...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16:33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These things I have spoken to you, that in Me you may have peace. In the world you will have tribulation; but be of good cheer, I have overcome the world.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Paul also warned disciples...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14:21</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when they had preached the gospel to that city and made many disciples, they returned to Lystra, Iconium, and Antioch,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strengthening the souls of the disciples, exhorting them to continue in the faith, and saying, "We must through many tribulations enter the kingdom of God."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The trials or tribulations we may face can be quite diverse...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Some because we are Christians...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Timothy 3:12</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Yes, and all who desire to live godly in Christ Jesus will suffer persecution.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Others come because we share in the frailties of life:  sickness,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pain, death; economic recession, loss of jobs; terrorism,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war, natural calamities...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We better have our "wells" dug in advance if we are survive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such "droughts"! But how do we "dig" our "wells"?!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II. </a:t>
            </a:r>
            <a:r>
              <a:rPr lang="en-US"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WE DIG OUR WELLS...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A. BY PREPARING FOR JUDGMENT...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God has provided "tools" and "location" for us to "dig" by giving: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Son as an atonement for sin...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4:9</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In this the love of God was manifested toward us, that God has sent His only begotten Son into the world, that we might live through Him.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In this is love, not that we loved God, but that He loved us and sent His Son to be the propitiation for our sins.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by providing the good news of salvation to the whole world...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1:23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indeed you continue in the faith, grounded and steadfast, and are not moved away from the hope of the gospel which you heard, which was preached to every creature under heaven, of which I, Paul, became a minister.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16:15</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He said to them, "Go into all the world and preach the gospel to every creature..."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ourselves must do...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Respond to the gospel of His grace...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2:36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let all the house of Israel know assuredly that God has made this Jesus, whom you crucified, both Lord and Christ."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37</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when they heard this, they were cut to the heart, and said to Peter and the rest of the apostles, "Men and brethren, what shall we do?"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38</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Peter said to them, "Repent, and let every one of you be baptized in the name of Jesus Christ for the remission of sins; and you shall receive the gift of the Holy Spirit.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Remain faithful in our devotion and service...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But responding to, and continuing faithful in the gospel  involves...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BEING PREPARED FOR TEMPTATION...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Providence in time of temptation...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He will not allow us to be tempted beyond what we are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able...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Corinthians 10:13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 temptation has overtaken you except such as is common to man; but God is faithful, who will not allow you to be tempted beyond what you are able, but with the temptation will also make the way of escape, that you may be able to bear it.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Who is able to work all things for our good...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Has provided His Spirit to help us overcome...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strengthen the inner man...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3:16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that He would grant you, according to the riches of His glory, to be strengthened with might through His Spirit in the inner man,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Realize what we ourselves must do...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indent="-7429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Pray that you enter not into temptation as Jesus taught in the "Lord's Prayer"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6:13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Exhorting one another...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Beware, brethren, lest there be in any of you an evil heart of unbelief in departing from the living God;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13</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but exhort one another daily, while it is called "Today," lest any of you be hardened through the deceitfulness of sin.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Repent and confess when we sin...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God...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1:9</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we confess our sins, He is faithful and just to forgive us our sins and to cleanse us from all unrighteousness.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one another...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5:16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Confess your trespasses to one another, and pray for one another, that you may be healed. The effective, fervent prayer of a righteous man avails much.</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Are you “digging your wells” by continuing steadfastly in prayer,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in the Word and in fellowship with the family of God?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PREPARING FOR TRIBULATION...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HOPE</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help us endure...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joyful hope that we might be patient in tribulations...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12:10</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kindly affectionate to one another with brotherly love, in honor giving preference to one another;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lagging in diligence, fervent in spirit, serving the Lord;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12</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rejoicing in hope, patient in tribulation, continuing steadfastly in prayer;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 abounding hope empowered by the Spirit of God...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Now may the God of hope fill you with all joy and peace in believing, that you may abound in hope by the power of the Holy Spirit.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PEACE</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that only Christ can offer...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peace the world cannot provide...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14:27</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Peace I leave with you, My peace I give to you; not as the world gives do I give to you. Let not your heart be troubled, neither let it be afraid.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One that can guard our hearts and minds...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c.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STRENGTH</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found only in Christ...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That provides us with patience, longsuffering, joy...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1:11</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strengthened with all might, according to His glorious power, for all patience and longsuffering with joy;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BRETHREN</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comfort us in our trials...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Who comfort us with words of hope and encouragement...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Thessalonians 4:18</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one another with these words...</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5:11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t>
            </a:r>
            <a:r>
              <a:rPr lang="en-US" dirty="0">
                <a:solidFill>
                  <a:srgbClr val="1F497D"/>
                </a:solidFill>
                <a:latin typeface="Arial" panose="020B0604020202020204" pitchFamily="34" charset="0"/>
                <a:ea typeface="Calibri" panose="020F0502020204030204" pitchFamily="34"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each other and edify one another, just as you also are doing...</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14</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we exhort you, brethren, warn those who are unruly, comfort the fainthearted, uphold the weak, be patient with all.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must do with what God has provided...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must focus our hope...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Setting our minds on the grace to be revealed...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1:13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gird up the loins of your mind, be sober, and rest your hope fully upon the grace that is to be brought to you at the revelation of Jesus Christ;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Thus benefiting from the patience and comfort of the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Scriptures...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15:4</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whatever things were written before were written for our learning, that we through the patience and comfort of the Scriptures might have hope.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Our peace must be nurtured...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Through fervent prayer...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And by putting on the armor of God...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6:13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take up the whole armor of God, that you may be able to withstand in the evil day, and having done all, to stand.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Finally, we must build up those who are our brethren...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Ministering to one another...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6:10</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God is not unjust to forget your work and labor of love which you have shown toward His name, in that you have ministered to the saints, and do minister.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Assembling together, exhorting one another, loving one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other...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13:1</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Let brotherly love continue.</a:t>
            </a:r>
            <a:r>
              <a:rPr lang="en-US" dirty="0">
                <a:solidFill>
                  <a:srgbClr val="1F497D"/>
                </a:solidFill>
                <a:latin typeface="Arial" panose="020B0604020202020204" pitchFamily="34" charset="0"/>
                <a:ea typeface="Calibri" panose="020F0502020204030204" pitchFamily="34" charset="0"/>
                <a:cs typeface="Times New Roman" panose="02020603050405020304" pitchFamily="18" charset="0"/>
              </a:rPr>
              <a:t>...</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10:24</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let us consider one another in order to stir up love and good works,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25</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forsaking the assembling of ourselves together, as is the manner of some, but exhorting one another, and so much the more as you see the Day approaching.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In what condition are your wells pertaining to your hope, your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peace, your strength, and your brethren?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CONCLUSION: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1. If you paid close attention, you will have noticed the wells have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ALREADY</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been dug...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They are the wells of salvation provided by God...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Isaiah 12:1</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in that day thou shalt say, I will give thanks unto thee, O Jehovah; for though thou </a:t>
            </a:r>
            <a:r>
              <a:rPr lang="en-US"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wast</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angry with me, thine anger is turned away and thou </a:t>
            </a:r>
            <a:r>
              <a:rPr lang="en-US"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comfortest</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me.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Behold, God is my salvation; I will trust, and will not be afraid; for Jehovah, even Jehovah, is my strength and song; and he is become my salvation.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Therefore with joy shall ye draw water out of the wells of salvation. (ASV)</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Have we let the "wells of salvation" that God graciously provides to become stopped up through our own spiritual neglect?  If so, then be sure to "Dig Your Well Before You Are Thirsty"...!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7576449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654400B-8A02-1D47-84B1-EAB4EAA795CE}"/>
              </a:ext>
            </a:extLst>
          </p:cNvPr>
          <p:cNvSpPr/>
          <p:nvPr/>
        </p:nvSpPr>
        <p:spPr>
          <a:xfrm>
            <a:off x="326572" y="0"/>
            <a:ext cx="11865428" cy="68572618"/>
          </a:xfrm>
          <a:prstGeom prst="rect">
            <a:avLst/>
          </a:prstGeom>
        </p:spPr>
        <p:txBody>
          <a:bodyPr wrap="square">
            <a:spAutoFit/>
          </a:bodyPr>
          <a:lstStyle/>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I. </a:t>
            </a:r>
            <a:r>
              <a:rPr lang="en-US"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MANKIND ALWAYS HAS NEED FOR “WELLS OF RIGHTEOUSNESS”...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 AT THE DAY OF JUDGMENT...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There is a day of judgment coming...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In which the world will be judged...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17:30</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Truly, these times of ignorance God overlooked, but now commands all men everywhere to repent,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"because He has appointed a day on which He will judge the world in righteousness by the Man whom He has ordained. He has given assurance of this to all by raising Him from the dead."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In which we will all stand before Christ...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Corinthians 5:10</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we must all appear before the judgment seat of Christ, that each one may receive the things done in the body, according to what he has done, whether good or bad.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 day of salvation for some, a day of condemnation for others...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25:34</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Then the King will say to those on His right hand, 'Come, you blessed of My Father, inherit the kingdom prepared for you from the foundation of the world:....</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41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He will also say to those on the left hand, 'Depart from Me, you cursed, into the everlasting fire prepared for the devil and his angels: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It will be too late to begin "digging wells" if we are spiritually "thirsty" on that day!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DURING TIMES OF TEMPTATION..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fraught with temptation...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Because of our adversary, the devil...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5:8</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sober, be vigilant; because your adversary the devil walks about like a roaring lion, seeking whom he may devour.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Because of our own fleshly desires...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1:14</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each one is tempted when he is drawn away by his own desires and enticed.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7:21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...For from within, out of the heart of men, proceed evil thoughts, adulteries, fornications, murders,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"thefts, covetousness, wickedness, deceit, lewdness, an evil eye, blasphemy, pride, foolishness.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23</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"All these evil things come from within and defile a man."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Temptations should not be taken lightly...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can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become hardened by the deceitfulness of sin</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We might fall away during the time of temptation...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Luke 8:13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the ones on the rock are those who, when they hear, receive the word with joy; and these have no root, who believe for a while and in time of temptation fall away.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Do we have "wells" to quench our spiritual thirst when we are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tempted?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DURING PERIODS OF TRIBULATION...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not always easy...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As Jesus warned the apostles...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16:33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These things I have spoken to you, that in Me you may have peace. In the world you will have tribulation; but be of good cheer, I have overcome the world.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Paul also warned disciples...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14:21</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when they had preached the gospel to that city and made many disciples, they returned to Lystra, Iconium, and Antioch,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strengthening the souls of the disciples, exhorting them to continue in the faith, and saying, "We must through many tribulations enter the kingdom of God."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The trials or tribulations we may face can be quite diverse...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Some because we are Christians...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Timothy 3:12</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Yes, and all who desire to live godly in Christ Jesus will suffer persecution.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Others come because we share in the frailties of life:  sickness,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pain, death; economic recession, loss of jobs; terrorism,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war, natural calamities...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We better have our "wells" dug in advance if we are survive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such "droughts"! But how do we "dig" our "wells"?!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II. </a:t>
            </a:r>
            <a:r>
              <a:rPr lang="en-US"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WE DIG OUR WELLS...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A. BY PREPARING FOR JUDGMENT...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God has provided "tools" and "location" for us to "dig" by giving: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Son as an atonement for sin...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4:9</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In this the love of God was manifested toward us, that God has sent His only begotten Son into the world, that we might live through Him.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In this is love, not that we loved God, but that He loved us and sent His Son to be the propitiation for our sins.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by providing the good news of salvation to the whole world...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1:23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indeed you continue in the faith, grounded and steadfast, and are not moved away from the hope of the gospel which you heard, which was preached to every creature under heaven, of which I, Paul, became a minister.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16:15</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He said to them, "Go into all the world and preach the gospel to every creature..."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ourselves must do...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Respond to the gospel of His grace...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2:36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let all the house of Israel know assuredly that God has made this Jesus, whom you crucified, both Lord and Christ."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37</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when they heard this, they were cut to the heart, and said to Peter and the rest of the apostles, "Men and brethren, what shall we do?"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38</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Peter said to them, "Repent, and let every one of you be baptized in the name of Jesus Christ for the remission of sins; and you shall receive the gift of the Holy Spirit.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Remain faithful in our devotion and service...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But responding to, and continuing faithful in the gospel  involves...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BEING PREPARED FOR TEMPTATION...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Providence in time of temptation...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He will not allow us to be tempted beyond what we are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able...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Corinthians 10:13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 temptation has overtaken you except such as is common to man; but God is faithful, who will not allow you to be tempted beyond what you are able, but with the temptation will also make the way of escape, that you may be able to bear it.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Who is able to work all things for our good...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Has provided His Spirit to help us overcome...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strengthen the inner man...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3:16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that He would grant you, according to the riches of His glory, to be strengthened with might through His Spirit in the inner man,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Realize what we ourselves must do...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indent="-7429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Pray that you enter not into temptation as Jesus taught in the "Lord's Prayer"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6:13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Exhorting one another...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Beware, brethren, lest there be in any of you an evil heart of unbelief in departing from the living God;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13</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but exhort one another daily, while it is called "Today," lest any of you be hardened through the deceitfulness of sin.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Repent and confess when we sin...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God...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1:9</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we confess our sins, He is faithful and just to forgive us our sins and to cleanse us from all unrighteousness.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one another...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5:16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Confess your trespasses to one another, and pray for one another, that you may be healed. The effective, fervent prayer of a righteous man avails much.</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Are you “digging your wells” by continuing steadfastly in prayer,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in the Word and in fellowship with the family of God?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PREPARING FOR TRIBULATION...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HOPE</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help us endure...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joyful hope that we might be patient in tribulations...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12:10</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kindly affectionate to one another with brotherly love, in honor giving preference to one another;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lagging in diligence, fervent in spirit, serving the Lord;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12</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rejoicing in hope, patient in tribulation, continuing steadfastly in prayer;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 abounding hope empowered by the Spirit of God...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Now may the God of hope fill you with all joy and peace in believing, that you may abound in hope by the power of the Holy Spirit.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PEACE</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that only Christ can offer...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peace the world cannot provide...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14:27</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Peace I leave with you, My peace I give to you; not as the world gives do I give to you. Let not your heart be troubled, neither let it be afraid.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One that can guard our hearts and minds...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c.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STRENGTH</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found only in Christ...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That provides us with patience, longsuffering, joy...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1:11</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strengthened with all might, according to His glorious power, for all patience and longsuffering with joy;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BRETHREN</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comfort us in our trials...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Who comfort us with words of hope and encouragement...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Thessalonians 4:18</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one another with these words...</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5:11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t>
            </a:r>
            <a:r>
              <a:rPr lang="en-US" dirty="0">
                <a:solidFill>
                  <a:srgbClr val="1F497D"/>
                </a:solidFill>
                <a:latin typeface="Arial" panose="020B0604020202020204" pitchFamily="34" charset="0"/>
                <a:ea typeface="Calibri" panose="020F0502020204030204" pitchFamily="34"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each other and edify one another, just as you also are doing...</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14</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we exhort you, brethren, warn those who are unruly, comfort the fainthearted, uphold the weak, be patient with all.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must do with what God has provided...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must focus our hope...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Setting our minds on the grace to be revealed...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1:13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gird up the loins of your mind, be sober, and rest your hope fully upon the grace that is to be brought to you at the revelation of Jesus Christ;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Thus benefiting from the patience and comfort of the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Scriptures...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15:4</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whatever things were written before were written for our learning, that we through the patience and comfort of the Scriptures might have hope.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Our peace must be nurtured...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Through fervent prayer...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And by putting on the armor of God...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6:13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take up the whole armor of God, that you may be able to withstand in the evil day, and having done all, to stand.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Finally, we must build up those who are our brethren...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Ministering to one another...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6:10</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God is not unjust to forget your work and labor of love which you have shown toward His name, in that you have ministered to the saints, and do minister.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Assembling together, exhorting one another, loving one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other...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13:1</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Let brotherly love continue.</a:t>
            </a:r>
            <a:r>
              <a:rPr lang="en-US" dirty="0">
                <a:solidFill>
                  <a:srgbClr val="1F497D"/>
                </a:solidFill>
                <a:latin typeface="Arial" panose="020B0604020202020204" pitchFamily="34" charset="0"/>
                <a:ea typeface="Calibri" panose="020F0502020204030204" pitchFamily="34" charset="0"/>
                <a:cs typeface="Times New Roman" panose="02020603050405020304" pitchFamily="18" charset="0"/>
              </a:rPr>
              <a:t>...</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10:24</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let us consider one another in order to stir up love and good works,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25</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forsaking the assembling of ourselves together, as is the manner of some, but exhorting one another, and so much the more as you see the Day approaching.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In what condition are your wells pertaining to your hope, your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peace, your strength, and your brethren?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CONCLUSION: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1. If you paid close attention, you will have noticed the wells have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ALREADY</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been dug...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They are the wells of salvation provided by God...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Isaiah 12:1</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in that day thou shalt say, I will give thanks unto thee, O Jehovah; for though thou </a:t>
            </a:r>
            <a:r>
              <a:rPr lang="en-US"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wast</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angry with me, thine anger is turned away and thou </a:t>
            </a:r>
            <a:r>
              <a:rPr lang="en-US"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comfortest</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me.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Behold, God is my salvation; I will trust, and will not be afraid; for Jehovah, even Jehovah, is my strength and song; and he is become my salvation.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Therefore with joy shall ye draw water out of the wells of salvation. (ASV)</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Have we let the "wells of salvation" that God graciously provides to become stopped up through our own spiritual neglect?  If so, then be sure to "Dig Your Well Before You Are Thirsty"...!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7095826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654400B-8A02-1D47-84B1-EAB4EAA795CE}"/>
              </a:ext>
            </a:extLst>
          </p:cNvPr>
          <p:cNvSpPr/>
          <p:nvPr/>
        </p:nvSpPr>
        <p:spPr>
          <a:xfrm>
            <a:off x="326572" y="0"/>
            <a:ext cx="11865428" cy="68572618"/>
          </a:xfrm>
          <a:prstGeom prst="rect">
            <a:avLst/>
          </a:prstGeom>
        </p:spPr>
        <p:txBody>
          <a:bodyPr wrap="square">
            <a:spAutoFit/>
          </a:bodyPr>
          <a:lstStyle/>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I. </a:t>
            </a:r>
            <a:r>
              <a:rPr lang="en-US"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MANKIND ALWAYS HAS NEED FOR “WELLS OF RIGHTEOUSNESS”...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 AT THE DAY OF JUDGMENT...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There is a day of judgment coming...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In which the world will be judged...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17:30</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Truly, these times of ignorance God overlooked, but now commands all men everywhere to repent,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"because He has appointed a day on which He will judge the world in righteousness by the Man whom He has ordained. He has given assurance of this to all by raising Him from the dead."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In which we will all stand before Christ...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Corinthians 5:10</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we must all appear before the judgment seat of Christ, that each one may receive the things done in the body, according to what he has done, whether good or bad.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 day of salvation for some, a day of condemnation for others...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25:34</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Then the King will say to those on His right hand, 'Come, you blessed of My Father, inherit the kingdom prepared for you from the foundation of the world:....</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41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He will also say to those on the left hand, 'Depart from Me, you cursed, into the everlasting fire prepared for the devil and his angels: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It will be too late to begin "digging wells" if we are spiritually "thirsty" on that day!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DURING TIMES OF TEMPTATION..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fraught with temptation...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Because of our adversary, the devil...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5:8</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sober, be vigilant; because your adversary the devil walks about like a roaring lion, seeking whom he may devour.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Because of our own fleshly desires...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1:14</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each one is tempted when he is drawn away by his own desires and enticed.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7:21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...For from within, out of the heart of men, proceed evil thoughts, adulteries, fornications, murders,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"thefts, covetousness, wickedness, deceit, lewdness, an evil eye, blasphemy, pride, foolishness.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23</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"All these evil things come from within and defile a man."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Temptations should not be taken lightly...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can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become hardened by the deceitfulness of sin</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We might fall away during the time of temptation...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Luke 8:13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the ones on the rock are those who, when they hear, receive the word with joy; and these have no root, who believe for a while and in time of temptation fall away.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Do we have "wells" to quench our spiritual thirst when we are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tempted?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DURING PERIODS OF TRIBULATION...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not always easy...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As Jesus warned the apostles...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16:33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These things I have spoken to you, that in Me you may have peace. In the world you will have tribulation; but be of good cheer, I have overcome the world.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Paul also warned disciples...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14:21</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when they had preached the gospel to that city and made many disciples, they returned to Lystra, Iconium, and Antioch,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strengthening the souls of the disciples, exhorting them to continue in the faith, and saying, "We must through many tribulations enter the kingdom of God."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The trials or tribulations we may face can be quite diverse...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Some because we are Christians...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Timothy 3:12</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Yes, and all who desire to live godly in Christ Jesus will suffer persecution.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Others come because we share in the frailties of life:  sickness,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pain, death; economic recession, loss of jobs; terrorism,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war, natural calamities...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We better have our "wells" dug in advance if we are survive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such "droughts"! But how do we "dig" our "wells"?!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II. </a:t>
            </a:r>
            <a:r>
              <a:rPr lang="en-US"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WE DIG OUR WELLS...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A. BY PREPARING FOR JUDGMENT...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God has provided "tools" and "location" for us to "dig" by giving: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Son as an atonement for sin...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4:9</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In this the love of God was manifested toward us, that God has sent His only begotten Son into the world, that we might live through Him.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In this is love, not that we loved God, but that He loved us and sent His Son to be the propitiation for our sins.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by providing the good news of salvation to the whole world...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1:23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indeed you continue in the faith, grounded and steadfast, and are not moved away from the hope of the gospel which you heard, which was preached to every creature under heaven, of which I, Paul, became a minister.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16:15</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He said to them, "Go into all the world and preach the gospel to every creature..."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ourselves must do...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Respond to the gospel of His grace...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2:36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let all the house of Israel know assuredly that God has made this Jesus, whom you crucified, both Lord and Christ."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37</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when they heard this, they were cut to the heart, and said to Peter and the rest of the apostles, "Men and brethren, what shall we do?"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38</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Peter said to them, "Repent, and let every one of you be baptized in the name of Jesus Christ for the remission of sins; and you shall receive the gift of the Holy Spirit.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Remain faithful in our devotion and service...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But responding to, and continuing faithful in the gospel  involves...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BEING PREPARED FOR TEMPTATION...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Providence in time of temptation...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He will not allow us to be tempted beyond what we are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able...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Corinthians 10:13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 temptation has overtaken you except such as is common to man; but God is faithful, who will not allow you to be tempted beyond what you are able, but with the temptation will also make the way of escape, that you may be able to bear it.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Who is able to work all things for our good...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Has provided His Spirit to help us overcome...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strengthen the inner man...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3:16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that He would grant you, according to the riches of His glory, to be strengthened with might through His Spirit in the inner man,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Realize what we ourselves must do...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indent="-7429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Pray that you enter not into temptation as Jesus taught in the "Lord's Prayer"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6:13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Exhorting one another...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Beware, brethren, lest there be in any of you an evil heart of unbelief in departing from the living God;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13</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but exhort one another daily, while it is called "Today," lest any of you be hardened through the deceitfulness of sin.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Repent and confess when we sin...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God...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1:9</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we confess our sins, He is faithful and just to forgive us our sins and to cleanse us from all unrighteousness.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one another...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5:16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Confess your trespasses to one another, and pray for one another, that you may be healed. The effective, fervent prayer of a righteous man avails much.</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Are you “digging your wells” by continuing steadfastly in prayer,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in the Word and in fellowship with the family of God?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PREPARING FOR TRIBULATION...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HOPE</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help us endure...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joyful hope that we might be patient in tribulations...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12:10</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kindly affectionate to one another with brotherly love, in honor giving preference to one another;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lagging in diligence, fervent in spirit, serving the Lord;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12</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rejoicing in hope, patient in tribulation, continuing steadfastly in prayer;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 abounding hope empowered by the Spirit of God...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Now may the God of hope fill you with all joy and peace in believing, that you may abound in hope by the power of the Holy Spirit.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PEACE</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that only Christ can offer...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peace the world cannot provide...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14:27</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Peace I leave with you, My peace I give to you; not as the world gives do I give to you. Let not your heart be troubled, neither let it be afraid.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One that can guard our hearts and minds...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c.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STRENGTH</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found only in Christ...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That provides us with patience, longsuffering, joy...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1:11</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strengthened with all might, according to His glorious power, for all patience and longsuffering with joy;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BRETHREN</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comfort us in our trials...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Who comfort us with words of hope and encouragement...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Thessalonians 4:18</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one another with these words...</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5:11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t>
            </a:r>
            <a:r>
              <a:rPr lang="en-US" dirty="0">
                <a:solidFill>
                  <a:srgbClr val="1F497D"/>
                </a:solidFill>
                <a:latin typeface="Arial" panose="020B0604020202020204" pitchFamily="34" charset="0"/>
                <a:ea typeface="Calibri" panose="020F0502020204030204" pitchFamily="34"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each other and edify one another, just as you also are doing...</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14</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we exhort you, brethren, warn those who are unruly, comfort the fainthearted, uphold the weak, be patient with all.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must do with what God has provided...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must focus our hope...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Setting our minds on the grace to be revealed...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1:13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gird up the loins of your mind, be sober, and rest your hope fully upon the grace that is to be brought to you at the revelation of Jesus Christ;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Thus benefiting from the patience and comfort of the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Scriptures...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15:4</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whatever things were written before were written for our learning, that we through the patience and comfort of the Scriptures might have hope.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Our peace must be nurtured...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Through fervent prayer...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And by putting on the armor of God...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6:13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take up the whole armor of God, that you may be able to withstand in the evil day, and having done all, to stand.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Finally, we must build up those who are our brethren...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Ministering to one another...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6:10</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God is not unjust to forget your work and labor of love which you have shown toward His name, in that you have ministered to the saints, and do minister.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Assembling together, exhorting one another, loving one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other...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13:1</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Let brotherly love continue.</a:t>
            </a:r>
            <a:r>
              <a:rPr lang="en-US" dirty="0">
                <a:solidFill>
                  <a:srgbClr val="1F497D"/>
                </a:solidFill>
                <a:latin typeface="Arial" panose="020B0604020202020204" pitchFamily="34" charset="0"/>
                <a:ea typeface="Calibri" panose="020F0502020204030204" pitchFamily="34" charset="0"/>
                <a:cs typeface="Times New Roman" panose="02020603050405020304" pitchFamily="18" charset="0"/>
              </a:rPr>
              <a:t>...</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10:24</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let us consider one another in order to stir up love and good works,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25</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forsaking the assembling of ourselves together, as is the manner of some, but exhorting one another, and so much the more as you see the Day approaching.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In what condition are your wells pertaining to your hope, your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peace, your strength, and your brethren?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CONCLUSION: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1. If you paid close attention, you will have noticed the wells have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ALREADY</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been dug...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They are the wells of salvation provided by God...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Isaiah 12:1</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in that day thou shalt say, I will give thanks unto thee, O Jehovah; for though thou </a:t>
            </a:r>
            <a:r>
              <a:rPr lang="en-US"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wast</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angry with me, thine anger is turned away and thou </a:t>
            </a:r>
            <a:r>
              <a:rPr lang="en-US"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comfortest</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me.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Behold, God is my salvation; I will trust, and will not be afraid; for Jehovah, even Jehovah, is my strength and song; and he is become my salvation.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Therefore with joy shall ye draw water out of the wells of salvation. (ASV)</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Have we let the "wells of salvation" that God graciously provides to become stopped up through our own spiritual neglect?  If so, then be sure to "Dig Your Well Before You Are Thirsty"...!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6446530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654400B-8A02-1D47-84B1-EAB4EAA795CE}"/>
              </a:ext>
            </a:extLst>
          </p:cNvPr>
          <p:cNvSpPr/>
          <p:nvPr/>
        </p:nvSpPr>
        <p:spPr>
          <a:xfrm>
            <a:off x="326572" y="0"/>
            <a:ext cx="11865428" cy="68572618"/>
          </a:xfrm>
          <a:prstGeom prst="rect">
            <a:avLst/>
          </a:prstGeom>
        </p:spPr>
        <p:txBody>
          <a:bodyPr wrap="square">
            <a:spAutoFit/>
          </a:bodyPr>
          <a:lstStyle/>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I. </a:t>
            </a:r>
            <a:r>
              <a:rPr lang="en-US"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MANKIND ALWAYS HAS NEED FOR “WELLS OF RIGHTEOUSNESS”...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 AT THE DAY OF JUDGMENT...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There is a day of judgment coming...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In which the world will be judged...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17:30</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Truly, these times of ignorance God overlooked, but now commands all men everywhere to repent,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"because He has appointed a day on which He will judge the world in righteousness by the Man whom He has ordained. He has given assurance of this to all by raising Him from the dead."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In which we will all stand before Christ...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Corinthians 5:10</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we must all appear before the judgment seat of Christ, that each one may receive the things done in the body, according to what he has done, whether good or bad.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 day of salvation for some, a day of condemnation for others...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25:34</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Then the King will say to those on His right hand, 'Come, you blessed of My Father, inherit the kingdom prepared for you from the foundation of the world:....</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41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He will also say to those on the left hand, 'Depart from Me, you cursed, into the everlasting fire prepared for the devil and his angels: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It will be too late to begin "digging wells" if we are spiritually "thirsty" on that day!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DURING TIMES OF TEMPTATION..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fraught with temptation...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Because of our adversary, the devil...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5:8</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sober, be vigilant; because your adversary the devil walks about like a roaring lion, seeking whom he may devour.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Because of our own fleshly desires...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1:14</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each one is tempted when he is drawn away by his own desires and enticed.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7:21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...For from within, out of the heart of men, proceed evil thoughts, adulteries, fornications, murders,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"thefts, covetousness, wickedness, deceit, lewdness, an evil eye, blasphemy, pride, foolishness.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23</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"All these evil things come from within and defile a man."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Temptations should not be taken lightly...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can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become hardened by the deceitfulness of sin</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We might fall away during the time of temptation...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Luke 8:13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the ones on the rock are those who, when they hear, receive the word with joy; and these have no root, who believe for a while and in time of temptation fall away.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Do we have "wells" to quench our spiritual thirst when we are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tempted?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DURING PERIODS OF TRIBULATION...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not always easy...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As Jesus warned the apostles...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16:33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These things I have spoken to you, that in Me you may have peace. In the world you will have tribulation; but be of good cheer, I have overcome the world.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Paul also warned disciples...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14:21</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when they had preached the gospel to that city and made many disciples, they returned to Lystra, Iconium, and Antioch,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strengthening the souls of the disciples, exhorting them to continue in the faith, and saying, "We must through many tribulations enter the kingdom of God."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The trials or tribulations we may face can be quite diverse...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Some because we are Christians...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Timothy 3:12</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Yes, and all who desire to live godly in Christ Jesus will suffer persecution.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Others come because we share in the frailties of life:  sickness,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pain, death; economic recession, loss of jobs; terrorism,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war, natural calamities...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We better have our "wells" dug in advance if we are survive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such "droughts"! But how do we "dig" our "wells"?!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II. </a:t>
            </a:r>
            <a:r>
              <a:rPr lang="en-US"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WE DIG OUR WELLS...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A. BY PREPARING FOR JUDGMENT...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God has provided "tools" and "location" for us to "dig" by giving: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Son as an atonement for sin...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4:9</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In this the love of God was manifested toward us, that God has sent His only begotten Son into the world, that we might live through Him.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In this is love, not that we loved God, but that He loved us and sent His Son to be the propitiation for our sins.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by providing the good news of salvation to the whole world...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1:23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indeed you continue in the faith, grounded and steadfast, and are not moved away from the hope of the gospel which you heard, which was preached to every creature under heaven, of which I, Paul, became a minister.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16:15</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He said to them, "Go into all the world and preach the gospel to every creature..."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ourselves must do...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Respond to the gospel of His grace...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2:36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let all the house of Israel know assuredly that God has made this Jesus, whom you crucified, both Lord and Christ."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37</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when they heard this, they were cut to the heart, and said to Peter and the rest of the apostles, "Men and brethren, what shall we do?"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38</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Peter said to them, "Repent, and let every one of you be baptized in the name of Jesus Christ for the remission of sins; and you shall receive the gift of the Holy Spirit.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Remain faithful in our devotion and service...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But responding to, and continuing faithful in the gospel  involves...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BEING PREPARED FOR TEMPTATION...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Providence in time of temptation...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He will not allow us to be tempted beyond what we are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able...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Corinthians 10:13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 temptation has overtaken you except such as is common to man; but God is faithful, who will not allow you to be tempted beyond what you are able, but with the temptation will also make the way of escape, that you may be able to bear it.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Who is able to work all things for our good...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Has provided His Spirit to help us overcome...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strengthen the inner man...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3:16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that He would grant you, according to the riches of His glory, to be strengthened with might through His Spirit in the inner man,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Realize what we ourselves must do...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indent="-7429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Pray that you enter not into temptation as Jesus taught in the "Lord's Prayer"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6:13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Exhorting one another...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Beware, brethren, lest there be in any of you an evil heart of unbelief in departing from the living God;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13</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but exhort one another daily, while it is called "Today," lest any of you be hardened through the deceitfulness of sin.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Repent and confess when we sin...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God...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1:9</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we confess our sins, He is faithful and just to forgive us our sins and to cleanse us from all unrighteousness.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one another...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5:16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Confess your trespasses to one another, and pray for one another, that you may be healed. The effective, fervent prayer of a righteous man avails much.</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Are you “digging your wells” by continuing steadfastly in prayer,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in the Word and in fellowship with the family of God?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PREPARING FOR TRIBULATION...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HOPE</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help us endure...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joyful hope that we might be patient in tribulations...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12:10</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kindly affectionate to one another with brotherly love, in honor giving preference to one another;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lagging in diligence, fervent in spirit, serving the Lord;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12</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rejoicing in hope, patient in tribulation, continuing steadfastly in prayer;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 abounding hope empowered by the Spirit of God...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Now may the God of hope fill you with all joy and peace in believing, that you may abound in hope by the power of the Holy Spirit.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PEACE</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that only Christ can offer...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peace the world cannot provide...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14:27</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Peace I leave with you, My peace I give to you; not as the world gives do I give to you. Let not your heart be troubled, neither let it be afraid.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One that can guard our hearts and minds...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c.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STRENGTH</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found only in Christ...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That provides us with patience, longsuffering, joy...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1:11</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strengthened with all might, according to His glorious power, for all patience and longsuffering with joy;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BRETHREN</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comfort us in our trials...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Who comfort us with words of hope and encouragement...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Thessalonians 4:18</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one another with these words...</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5:11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t>
            </a:r>
            <a:r>
              <a:rPr lang="en-US" dirty="0">
                <a:solidFill>
                  <a:srgbClr val="1F497D"/>
                </a:solidFill>
                <a:latin typeface="Arial" panose="020B0604020202020204" pitchFamily="34" charset="0"/>
                <a:ea typeface="Calibri" panose="020F0502020204030204" pitchFamily="34"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each other and edify one another, just as you also are doing...</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14</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we exhort you, brethren, warn those who are unruly, comfort the fainthearted, uphold the weak, be patient with all.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must do with what God has provided...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must focus our hope...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Setting our minds on the grace to be revealed...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1:13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gird up the loins of your mind, be sober, and rest your hope fully upon the grace that is to be brought to you at the revelation of Jesus Christ;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Thus benefiting from the patience and comfort of the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Scriptures...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15:4</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whatever things were written before were written for our learning, that we through the patience and comfort of the Scriptures might have hope.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Our peace must be nurtured...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Through fervent prayer...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And by putting on the armor of God...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6:13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take up the whole armor of God, that you may be able to withstand in the evil day, and having done all, to stand.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Finally, we must build up those who are our brethren...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Ministering to one another...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6:10</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God is not unjust to forget your work and labor of love which you have shown toward His name, in that you have ministered to the saints, and do minister.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Assembling together, exhorting one another, loving one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other...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13:1</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Let brotherly love continue.</a:t>
            </a:r>
            <a:r>
              <a:rPr lang="en-US" dirty="0">
                <a:solidFill>
                  <a:srgbClr val="1F497D"/>
                </a:solidFill>
                <a:latin typeface="Arial" panose="020B0604020202020204" pitchFamily="34" charset="0"/>
                <a:ea typeface="Calibri" panose="020F0502020204030204" pitchFamily="34" charset="0"/>
                <a:cs typeface="Times New Roman" panose="02020603050405020304" pitchFamily="18" charset="0"/>
              </a:rPr>
              <a:t>...</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10:24</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let us consider one another in order to stir up love and good works,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25</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forsaking the assembling of ourselves together, as is the manner of some, but exhorting one another, and so much the more as you see the Day approaching.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In what condition are your wells pertaining to your hope, your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peace, your strength, and your brethren?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CONCLUSION: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1. If you paid close attention, you will have noticed the wells have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ALREADY</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been dug...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They are the wells of salvation provided by God...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Isaiah 12:1</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in that day thou shalt say, I will give thanks unto thee, O Jehovah; for though thou </a:t>
            </a:r>
            <a:r>
              <a:rPr lang="en-US"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wast</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angry with me, thine anger is turned away and thou </a:t>
            </a:r>
            <a:r>
              <a:rPr lang="en-US"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comfortest</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me.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Behold, God is my salvation; I will trust, and will not be afraid; for Jehovah, even Jehovah, is my strength and song; and he is become my salvation.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Therefore with joy shall ye draw water out of the wells of salvation. (ASV)</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Have we let the "wells of salvation" that God graciously provides to become stopped up through our own spiritual neglect?  If so, then be sure to "Dig Your Well Before You Are Thirsty"...!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997763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654400B-8A02-1D47-84B1-EAB4EAA795CE}"/>
              </a:ext>
            </a:extLst>
          </p:cNvPr>
          <p:cNvSpPr/>
          <p:nvPr/>
        </p:nvSpPr>
        <p:spPr>
          <a:xfrm>
            <a:off x="326572" y="0"/>
            <a:ext cx="11865428" cy="68572618"/>
          </a:xfrm>
          <a:prstGeom prst="rect">
            <a:avLst/>
          </a:prstGeom>
        </p:spPr>
        <p:txBody>
          <a:bodyPr wrap="square">
            <a:spAutoFit/>
          </a:bodyPr>
          <a:lstStyle/>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I. </a:t>
            </a:r>
            <a:r>
              <a:rPr lang="en-US"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MANKIND ALWAYS HAS NEED FOR “WELLS OF RIGHTEOUSNESS”...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 AT THE DAY OF JUDGMENT...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There is a day of judgment coming...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In which the world will be judged...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17:30</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Truly, these times of ignorance God overlooked, but now commands all men everywhere to repent,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"because He has appointed a day on which He will judge the world in righteousness by the Man whom He has ordained. He has given assurance of this to all by raising Him from the dead."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In which we will all stand before Christ...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Corinthians 5:10</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we must all appear before the judgment seat of Christ, that each one may receive the things done in the body, according to what he has done, whether good or bad.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 day of salvation for some, a day of condemnation for others...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25:34</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Then the King will say to those on His right hand, 'Come, you blessed of My Father, inherit the kingdom prepared for you from the foundation of the world:....</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41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He will also say to those on the left hand, 'Depart from Me, you cursed, into the everlasting fire prepared for the devil and his angels: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It will be too late to begin "digging wells" if we are spiritually "thirsty" on that day!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DURING TIMES OF TEMPTATION..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fraught with temptation...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Because of our adversary, the devil...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5:8</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sober, be vigilant; because your adversary the devil walks about like a roaring lion, seeking whom he may devour.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Because of our own fleshly desires...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1:14</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each one is tempted when he is drawn away by his own desires and enticed.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7:21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...For from within, out of the heart of men, proceed evil thoughts, adulteries, fornications, murders,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"thefts, covetousness, wickedness, deceit, lewdness, an evil eye, blasphemy, pride, foolishness.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23</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"All these evil things come from within and defile a man."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Temptations should not be taken lightly...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can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become hardened by the deceitfulness of sin</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We might fall away during the time of temptation...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Luke 8:13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the ones on the rock are those who, when they hear, receive the word with joy; and these have no root, who believe for a while and in time of temptation fall away.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Do we have "wells" to quench our spiritual thirst when we are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tempted?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DURING PERIODS OF TRIBULATION...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not always easy...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As Jesus warned the apostles...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16:33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These things I have spoken to you, that in Me you may have peace. In the world you will have tribulation; but be of good cheer, I have overcome the world.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Paul also warned disciples...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14:21</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when they had preached the gospel to that city and made many disciples, they returned to Lystra, Iconium, and Antioch,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strengthening the souls of the disciples, exhorting them to continue in the faith, and saying, "We must through many tribulations enter the kingdom of God."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The trials or tribulations we may face can be quite diverse...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Some because we are Christians...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Timothy 3:12</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Yes, and all who desire to live godly in Christ Jesus will suffer persecution.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Others come because we share in the frailties of life:  sickness,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pain, death; economic recession, loss of jobs; terrorism,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war, natural calamities...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We better have our "wells" dug in advance if we are survive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such "droughts"! But how do we "dig" our "wells"?!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II. </a:t>
            </a:r>
            <a:r>
              <a:rPr lang="en-US"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WE DIG OUR WELLS...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A. BY PREPARING FOR JUDGMENT...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God has provided "tools" and "location" for us to "dig" by giving: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Son as an atonement for sin...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4:9</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In this the love of God was manifested toward us, that God has sent His only begotten Son into the world, that we might live through Him.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In this is love, not that we loved God, but that He loved us and sent His Son to be the propitiation for our sins.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by providing the good news of salvation to the whole world...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1:23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indeed you continue in the faith, grounded and steadfast, and are not moved away from the hope of the gospel which you heard, which was preached to every creature under heaven, of which I, Paul, became a minister.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16:15</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He said to them, "Go into all the world and preach the gospel to every creature..."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ourselves must do...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Respond to the gospel of His grace...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2:36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let all the house of Israel know assuredly that God has made this Jesus, whom you crucified, both Lord and Christ."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37</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when they heard this, they were cut to the heart, and said to Peter and the rest of the apostles, "Men and brethren, what shall we do?"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38</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Peter said to them, "Repent, and let every one of you be baptized in the name of Jesus Christ for the remission of sins; and you shall receive the gift of the Holy Spirit.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Remain faithful in our devotion and service...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But responding to, and continuing faithful in the gospel  involves...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BEING PREPARED FOR TEMPTATION...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Providence in time of temptation...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He will not allow us to be tempted beyond what we are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able...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Corinthians 10:13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 temptation has overtaken you except such as is common to man; but God is faithful, who will not allow you to be tempted beyond what you are able, but with the temptation will also make the way of escape, that you may be able to bear it.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Who is able to work all things for our good...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Has provided His Spirit to help us overcome...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strengthen the inner man...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3:16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that He would grant you, according to the riches of His glory, to be strengthened with might through His Spirit in the inner man,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Realize what we ourselves must do...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indent="-7429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Pray that you enter not into temptation as Jesus taught in the "Lord's Prayer"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6:13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Exhorting one another...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Beware, brethren, lest there be in any of you an evil heart of unbelief in departing from the living God;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13</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but exhort one another daily, while it is called "Today," lest any of you be hardened through the deceitfulness of sin.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Repent and confess when we sin...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God...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1:9</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we confess our sins, He is faithful and just to forgive us our sins and to cleanse us from all unrighteousness.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one another...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5:16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Confess your trespasses to one another, and pray for one another, that you may be healed. The effective, fervent prayer of a righteous man avails much.</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Are you “digging your wells” by continuing steadfastly in prayer,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in the Word and in fellowship with the family of God?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PREPARING FOR TRIBULATION...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HOPE</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help us endure...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joyful hope that we might be patient in tribulations...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12:10</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kindly affectionate to one another with brotherly love, in honor giving preference to one another;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lagging in diligence, fervent in spirit, serving the Lord;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12</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rejoicing in hope, patient in tribulation, continuing steadfastly in prayer;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 abounding hope empowered by the Spirit of God...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Now may the God of hope fill you with all joy and peace in believing, that you may abound in hope by the power of the Holy Spirit.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PEACE</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that only Christ can offer...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peace the world cannot provide...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14:27</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Peace I leave with you, My peace I give to you; not as the world gives do I give to you. Let not your heart be troubled, neither let it be afraid.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One that can guard our hearts and minds...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c.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STRENGTH</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found only in Christ...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That provides us with patience, longsuffering, joy...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1:11</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strengthened with all might, according to His glorious power, for all patience and longsuffering with joy;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BRETHREN</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comfort us in our trials...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Who comfort us with words of hope and encouragement...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Thessalonians 4:18</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one another with these words...</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5:11</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t>
            </a:r>
            <a:r>
              <a:rPr lang="en-US" dirty="0">
                <a:solidFill>
                  <a:srgbClr val="1F497D"/>
                </a:solidFill>
                <a:latin typeface="Arial" panose="020B0604020202020204" pitchFamily="34" charset="0"/>
                <a:ea typeface="Calibri" panose="020F0502020204030204" pitchFamily="34"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each other and edify one another, just as you also are doing...</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14</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we exhort you, brethren, warn those who are unruly, comfort the fainthearted, uphold the weak, be patient with all.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must do with what God has provided...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must focus our hope...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Setting our minds on the grace to be revealed...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1:13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gird up the loins of your mind, be sober, and rest your hope fully upon the grace that is to be brought to you at the revelation of Jesus Christ;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Thus benefiting from the patience and comfort of the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Scriptures...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15:4</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whatever things were written before were written for our learning, that we through the patience and comfort of the Scriptures might have hope.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Our peace must be nurtured...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Through fervent prayer...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And by putting on the armor of God...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6:13</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take up the whole armor of God, that you may be able to withstand in the evil day, and having done all, to stand.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Finally, we must build up those who are our brethren...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Ministering to one another...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6:10</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God is not unjust to forget your work and labor of love which you have shown toward His name, in that you have ministered to the saints, and do minister.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Assembling together, exhorting one another, loving one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other...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13:1</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Let brotherly love continue.</a:t>
            </a:r>
            <a:r>
              <a:rPr lang="en-US" dirty="0">
                <a:solidFill>
                  <a:srgbClr val="1F497D"/>
                </a:solidFill>
                <a:latin typeface="Arial" panose="020B0604020202020204" pitchFamily="34" charset="0"/>
                <a:ea typeface="Calibri" panose="020F0502020204030204" pitchFamily="34" charset="0"/>
                <a:cs typeface="Times New Roman" panose="02020603050405020304" pitchFamily="18" charset="0"/>
              </a:rPr>
              <a:t>...</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10:24</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let us consider one another in order to stir up love and good works,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25</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forsaking the assembling of ourselves together, as is the manner of some, but exhorting one another, and so much the more as you see the Day approaching.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In what condition are your wells pertaining to your hope, your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peace, your strength, and your brethren?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CONCLUSION: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1. If you paid close attention, you will have noticed the wells have </a:t>
            </a:r>
            <a:r>
              <a:rPr lang="en-US"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ALREADY</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been dug...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They are the wells of salvation provided by God...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Isaiah 12:1</a:t>
            </a: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in that day thou shalt say, I will give thanks unto thee, O Jehovah; for though thou </a:t>
            </a:r>
            <a:r>
              <a:rPr lang="en-US"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wast</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angry with me, thine anger is turned away and thou </a:t>
            </a:r>
            <a:r>
              <a:rPr lang="en-US"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comfortest</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me.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Behold, God is my salvation; I will trust, and will not be afraid; for Jehovah, even Jehovah, is my strength and song; and he is become my salvation. </a:t>
            </a:r>
            <a:r>
              <a:rPr lang="en-US"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a:t>
            </a:r>
            <a:r>
              <a:rPr lang="en-US"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Therefore with joy shall ye draw water out of the wells of salvation. (ASV)</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Have we let the "wells of salvation" that God graciously provides to become stopped up through our own spiritual neglect?  If so, then be sure to "Dig Your Well Before You Are Thirsty"...!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46925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654400B-8A02-1D47-84B1-EAB4EAA795CE}"/>
              </a:ext>
            </a:extLst>
          </p:cNvPr>
          <p:cNvSpPr/>
          <p:nvPr/>
        </p:nvSpPr>
        <p:spPr>
          <a:xfrm>
            <a:off x="163286" y="2374704"/>
            <a:ext cx="11865428" cy="2108591"/>
          </a:xfrm>
          <a:prstGeom prst="rect">
            <a:avLst/>
          </a:prstGeom>
        </p:spPr>
        <p:txBody>
          <a:bodyPr wrap="square">
            <a:spAutoFit/>
          </a:bodyPr>
          <a:lstStyle/>
          <a:p>
            <a:pPr algn="ct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Ask yourself this question: </a:t>
            </a: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40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Are you digging your well before you're thirsty?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2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0291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654400B-8A02-1D47-84B1-EAB4EAA795CE}"/>
              </a:ext>
            </a:extLst>
          </p:cNvPr>
          <p:cNvSpPr/>
          <p:nvPr/>
        </p:nvSpPr>
        <p:spPr>
          <a:xfrm>
            <a:off x="163286" y="2987789"/>
            <a:ext cx="11865428" cy="882421"/>
          </a:xfrm>
          <a:prstGeom prst="rect">
            <a:avLst/>
          </a:prstGeom>
        </p:spPr>
        <p:txBody>
          <a:bodyPr wrap="square">
            <a:spAutoFit/>
          </a:bodyPr>
          <a:lstStyle/>
          <a:p>
            <a:pPr algn="ct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Maybe it would help to be reminded of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2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67343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654400B-8A02-1D47-84B1-EAB4EAA795CE}"/>
              </a:ext>
            </a:extLst>
          </p:cNvPr>
          <p:cNvSpPr/>
          <p:nvPr/>
        </p:nvSpPr>
        <p:spPr>
          <a:xfrm>
            <a:off x="326572" y="0"/>
            <a:ext cx="11865428" cy="160628588"/>
          </a:xfrm>
          <a:prstGeom prst="rect">
            <a:avLst/>
          </a:prstGeom>
        </p:spPr>
        <p:txBody>
          <a:bodyPr wrap="square">
            <a:spAutoFit/>
          </a:bodyPr>
          <a:lstStyle/>
          <a:p>
            <a:pPr marL="571500" indent="-571500">
              <a:buAutoNum type="romanU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MANKIND ALWAYS HAS NEED FOR </a:t>
            </a: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“WELLS OF RIGHTEOUSNESS”...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 AT THE DAY OF JUDGMENT...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There is a day of judgment coming...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In which the world will be judged...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17:30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Truly, these times of ignorance God overlooked, but now commands all men everywhere to repent,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"because He has appointed a day on which He will judge the world in righteousness by the Man whom He has ordained. He has given assurance of this to all by raising Him from the dead."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In which we will all stand before Christ...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Corinthians 5:10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we must all appear before the judgment seat of Christ, that each one may receive the things done in the body, according to what he has done, whether good or bad.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 day of salvation for some, a day of condemnation for others...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25:34</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Then the King will say to those on His right hand, 'Come, you blessed of My Father, inherit the kingdom prepared for you from the foundation of the world:....</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41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He will also say to those on the left hand, 'Depart from Me, you cursed, into the everlasting fire prepared for the devil and his angels: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It will be too late to begin "digging wells" if we are spiritually "thirsty" on that day!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DURING TIMES OF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fraught with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Because of our adversary, the devil...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5:8</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sober, be vigilant; because your adversary the devil walks about like a roaring lion, seeking whom he may devour.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Because of our own fleshly desires...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1:14</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each one is tempted when he is drawn away by his own desires and enticed.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7:21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...For from within, out of the heart of men, proceed evil thoughts, adulteries, fornications, murders,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"thefts, covetousness, wickedness, deceit, lewdness, an evil eye, blasphemy, pride, foolishness.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23</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"All these evil things come from within and defile a man."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Temptations should not be taken lightly...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can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become hardened by the deceitfulness of sin</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We might fall away during the time of temptation...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Luke 8:13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the ones on the rock are those who, when they hear, receive the word with joy; and these have no root, who believe for a while and in time of temptation fall away.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Do we have "wells" to quench our spiritual thirst when we are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tempted?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DURING PERIODS OF TRIBULATION...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not always easy...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As Jesus warned the apostles...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16:33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These things I have spoken to you, that in Me you may have peace. In the world you will have tribulation; but be of good cheer, I have overcome the world.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Paul also warned disciples...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14:21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when they had preached the gospel to that city and made many disciples, they returned to Lystra, Iconium, and Antioch,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strengthening the souls of the disciples, exhorting them to continue in the faith, and saying, "We must through many tribulations enter the kingdom of God."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The trials or tribulations we may face can be quite diverse...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Some because we are Christians...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Timothy 3:12</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Yes, and all who desire to live godly in Christ Jesus will suffer persecution.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Others come because we share in the frailties of life:  sickness,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pain, death; economic recession, loss of jobs; terrorism,</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war, natural calamities...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We better have our "wells" dug in advance if we are survive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such "droughts"! But how do we "dig" our "wells"?!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II. </a:t>
            </a: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WE DIG OUR WELLS...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A. BY PREPARING FOR JUDGMENT...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God has provided "tools" and "location" for us to "dig" by giving: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Son as an atonement for sin...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4:9</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In this the love of God was manifested toward us, that God has sent His only begotten Son into the world, that we might live through Him.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In this is love, not that we loved God, but that He loved us and sent His Son to be the propitiation for our sins.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by providing the good news of salvation to the whole world...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1:23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indeed you continue in the faith, grounded and steadfast, and are not moved away from the hope of the gospel which you heard, which was preached to every creature under heaven, of which I, Paul, became a minister.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16:15</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He said to them, "Go into all the world and preach the gospel to every creature..."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ourselves must do...</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Respond to the gospel of His grace...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2:36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let all the house of Israel know assuredly that God has made this Jesus, whom you crucified, both Lord and Christ."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37</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when they heard this, they were cut to the heart, and said to Peter and the rest of the apostles, "Men and brethren, what shall we do?"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38</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Peter said to them, "Repent, and let every one of you be baptized in the name of Jesus Christ for the remission of sins; and you shall receive the gift of the Holy Spirit.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Remain faithful in our devotion and service...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But responding to, and continuing faithful in the gospel  involves...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BEING PREPARED FOR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Providence in time of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He will not allow us to be tempted beyond what we are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able...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Corinthians 10:13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 temptation has overtaken you except such as is common to man; but God is faithful, who will not allow you to be tempted beyond what you are able, but with the temptation will also make the way of escape, that you may be able to bear 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Who is able to work all things for our good...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Has provided His Spirit to help us overcome...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strengthen the inner man...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3:16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that He would grant you, according to the riches of His glory, to be strengthened with might through His Spirit in the inner man,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Realize what we ourselves must do...</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indent="-7429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Pray that you enter not into temptation as Jesus taught in the "Lord's Prayer"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6:13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Exhorting one another...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Beware, brethren, lest there be in any of you an evil heart of unbelief in departing from the living God;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13</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but exhort one another daily, while it is called "Today," lest any of you be hardened through the deceitfulness of sin.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Repent and confess when we sin...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1:9</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we confess our sins, He is faithful and just to forgive us our sins and to cleanse us from all unrighteousness.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one another...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5:16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Confess your trespasses to one another, and pray for one another, that you may be healed. The effective, fervent prayer of a righteous man avails much.</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Are you “digging your wells” by continuing steadfastly in prayer,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in the Word and in fellowship with the family of God?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PREPARING FOR TRIBULATION...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HOPE</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help us endure...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joyful hope that we might be patient in tribulations...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12:10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kindly affectionate to one another with brotherly love, in honor giving preference to one another;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lagging in diligence, fervent in spirit, serving the Lord;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rejoicing in hope, patient in tribulation, continuing steadfastly in prayer;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 abounding hope empowered by the Spirit of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Now may the God of hope fill you with all joy and peace in believing, that you may abound in hope by the power of the Holy Spirit.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PEACE</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that only Christ can offer...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peace the world cannot provide...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14:27</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Peace I leave with you, My peace I give to you; not as the world gives do I give to you. Let not your heart be troubled, neither let it be afraid.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One that can guard our hearts and minds...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c.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STRENGTH</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found only in Christ...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That provides us with patience, longsuffering, joy...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1:11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strengthened with all might, according to His glorious power, for all patience and longsuffering with joy;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BRETHREN</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comfort us in our trials...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Who comfort us with words of hope and encouragement...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Thessalonians 4:18</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one another with these words...</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5:11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t>
            </a:r>
            <a:r>
              <a:rPr lang="en-US" sz="3200" dirty="0">
                <a:solidFill>
                  <a:srgbClr val="1F497D"/>
                </a:solidFill>
                <a:latin typeface="Arial" panose="020B0604020202020204" pitchFamily="34" charset="0"/>
                <a:ea typeface="Calibri" panose="020F0502020204030204" pitchFamily="34"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each other and edify one another, just as you also are doing...</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14</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we exhort you, brethren, warn those who are unruly, comfort the fainthearted, uphold the weak, be patient with all.</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must do with what God has provided...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must focus our hope...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Setting our minds on the grace to be revealed...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1:13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gird up the loins of your mind, be sober, and rest your hope fully upon the grace that is to be brought to you at the revelation of Jesus Christ;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Thus benefiting from the patience and comfort of the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Scriptures...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15:4</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whatever things were written before were written for our learning, that we through the patience and comfort of the Scriptures might have hope.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Our peace must be nurtured...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Through fervent prayer...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And by putting on the armor of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6:13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take up the whole armor of God, that you may be able to withstand in the evil day, and having done all, to stand.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Finally, we must build up those who are our brethren...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Ministering to one another...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6:10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God is not unjust to forget your work and labor of love which you have shown toward His name, in that you have ministered to the saints, and do minister.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Assembling together, exhorting one another, loving one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13:1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Let brotherly love continue.</a:t>
            </a:r>
            <a:r>
              <a:rPr lang="en-US" sz="3200" dirty="0">
                <a:solidFill>
                  <a:srgbClr val="1F497D"/>
                </a:solidFill>
                <a:latin typeface="Arial" panose="020B0604020202020204" pitchFamily="34" charset="0"/>
                <a:ea typeface="Calibri" panose="020F0502020204030204" pitchFamily="34" charset="0"/>
                <a:cs typeface="Times New Roman" panose="02020603050405020304" pitchFamily="18" charset="0"/>
              </a:rPr>
              <a:t>...</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10:24</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let us consider one another in order to stir up love and good works,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25</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forsaking the assembling of ourselves together, as is the manner of some, but exhorting one another, and so much the more as you see the Day approaching.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In what condition are your wells pertaining to your hope, your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peace, your strength, and your brethren?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CONCLUSION: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1. If you paid close attention, you will have noticed the wells have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ALREADY</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been dug...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They are the wells of salvation provided by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Isaiah 12:1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in that day thou shalt say, I will give thanks unto thee, O Jehovah; for though thou </a:t>
            </a:r>
            <a:r>
              <a:rPr lang="en-US" sz="3200"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wast</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angry with me, thine anger is turned away and thou </a:t>
            </a:r>
            <a:r>
              <a:rPr lang="en-US" sz="3200"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comfortest</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me.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Behold, God is my salvation; I will trust, and will not be afraid; for Jehovah, even Jehovah, is my strength and song; and he is become my salvation.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Therefore with joy shall ye draw water out of the wells of salvation. (ASV)</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Have we let the "wells of salvation" that God graciously provides to become stopped up through our own spiritual neglect?  If so, then be sure to "Dig Your Well Before You Are Thirsty"...!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2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4110596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654400B-8A02-1D47-84B1-EAB4EAA795CE}"/>
              </a:ext>
            </a:extLst>
          </p:cNvPr>
          <p:cNvSpPr/>
          <p:nvPr/>
        </p:nvSpPr>
        <p:spPr>
          <a:xfrm>
            <a:off x="326572" y="0"/>
            <a:ext cx="11865428" cy="160628588"/>
          </a:xfrm>
          <a:prstGeom prst="rect">
            <a:avLst/>
          </a:prstGeom>
        </p:spPr>
        <p:txBody>
          <a:bodyPr wrap="square">
            <a:spAutoFit/>
          </a:bodyPr>
          <a:lstStyle/>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17:30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Truly, these times of ignorance God overlooked, but now commands all men everywhere to repent,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"because He has appointed a day on which He will judge the world in righteousness by the Man whom He has ordained. He has given assurance of this to all by raising Him from the dead."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In which we will all stand before Christ...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Corinthians 5:10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we must all appear before the judgment seat of Christ, that each one may receive the things done in the body, according to what he has done, whether good or bad.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 day of salvation for some, a day of condemnation for others...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25:34</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Then the King will say to those on His right hand, 'Come, you blessed of My Father, inherit the kingdom prepared for you from the foundation of the world:....</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41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He will also say to those on the left hand, 'Depart from Me, you cursed, into the everlasting fire prepared for the devil and his angels: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It will be too late to begin "digging wells" if we are spiritually "thirsty" on that day!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DURING TIMES OF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fraught with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Because of our adversary, the devil...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5:8</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sober, be vigilant; because your adversary the devil walks about like a roaring lion, seeking whom he may devour.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Because of our own fleshly desires...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1:14</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each one is tempted when he is drawn away by his own desires and enticed.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7:21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...For from within, out of the heart of men, proceed evil thoughts, adulteries, fornications, murders,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"thefts, covetousness, wickedness, deceit, lewdness, an evil eye, blasphemy, pride, foolishness.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23</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"All these evil things come from within and defile a man."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Temptations should not be taken lightly...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can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become hardened by the deceitfulness of sin</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We might fall away during the time of temptation...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Luke 8:13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the ones on the rock are those who, when they hear, receive the word with joy; and these have no root, who believe for a while and in time of temptation fall away.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Do we have "wells" to quench our spiritual thirst when we are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tempted?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DURING PERIODS OF TRIBULATION...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not always easy...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As Jesus warned the apostles...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16:33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These things I have spoken to you, that in Me you may have peace. In the world you will have tribulation; but be of good cheer, I have overcome the world.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Paul also warned disciples...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14:21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when they had preached the gospel to that city and made many disciples, they returned to Lystra, Iconium, and Antioch,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strengthening the souls of the disciples, exhorting them to continue in the faith, and saying, "We must through many tribulations enter the kingdom of God."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The trials or tribulations we may face can be quite diverse...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Some because we are Christians...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Timothy 3:12</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Yes, and all who desire to live godly in Christ Jesus will suffer persecution.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Others come because we share in the frailties of life:  sickness,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pain, death; economic recession, loss of jobs; terrorism,</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war, natural calamities...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We better have our "wells" dug in advance if we are survive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such "droughts"! But how do we "dig" our "wells"?!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II. </a:t>
            </a: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WE DIG OUR WELLS...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A. BY PREPARING FOR JUDGMENT...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God has provided "tools" and "location" for us to "dig" by giving: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Son as an atonement for sin...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4:9</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In this the love of God was manifested toward us, that God has sent His only begotten Son into the world, that we might live through Him.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In this is love, not that we loved God, but that He loved us and sent His Son to be the propitiation for our sins.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by providing the good news of salvation to the whole world...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1:23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indeed you continue in the faith, grounded and steadfast, and are not moved away from the hope of the gospel which you heard, which was preached to every creature under heaven, of which I, Paul, became a minister.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16:15</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He said to them, "Go into all the world and preach the gospel to every creature..."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ourselves must do...</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Respond to the gospel of His grace...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2:36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let all the house of Israel know assuredly that God has made this Jesus, whom you crucified, both Lord and Christ."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37</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when they heard this, they were cut to the heart, and said to Peter and the rest of the apostles, "Men and brethren, what shall we do?"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38</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Peter said to them, "Repent, and let every one of you be baptized in the name of Jesus Christ for the remission of sins; and you shall receive the gift of the Holy Spirit.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Remain faithful in our devotion and service...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But responding to, and continuing faithful in the gospel  involves...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BEING PREPARED FOR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Providence in time of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He will not allow us to be tempted beyond what we are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able...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Corinthians 10:13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 temptation has overtaken you except such as is common to man; but God is faithful, who will not allow you to be tempted beyond what you are able, but with the temptation will also make the way of escape, that you may be able to bear 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Who is able to work all things for our good...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Has provided His Spirit to help us overcome...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strengthen the inner man...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3:16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that He would grant you, according to the riches of His glory, to be strengthened with might through His Spirit in the inner man,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Realize what we ourselves must do...</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indent="-7429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Pray that you enter not into temptation as Jesus taught in the "Lord's Prayer"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6:13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Exhorting one another...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Beware, brethren, lest there be in any of you an evil heart of unbelief in departing from the living God;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13</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but exhort one another daily, while it is called "Today," lest any of you be hardened through the deceitfulness of sin.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Repent and confess when we sin...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1:9</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we confess our sins, He is faithful and just to forgive us our sins and to cleanse us from all unrighteousness.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one another...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5:16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Confess your trespasses to one another, and pray for one another, that you may be healed. The effective, fervent prayer of a righteous man avails much.</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Are you “digging your wells” by continuing steadfastly in prayer,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in the Word and in fellowship with the family of God?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PREPARING FOR TRIBULATION...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HOPE</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help us endure...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joyful hope that we might be patient in tribulations...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12:10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kindly affectionate to one another with brotherly love, in honor giving preference to one another;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lagging in diligence, fervent in spirit, serving the Lord;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rejoicing in hope, patient in tribulation, continuing steadfastly in prayer;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 abounding hope empowered by the Spirit of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Now may the God of hope fill you with all joy and peace in believing, that you may abound in hope by the power of the Holy Spirit.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PEACE</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that only Christ can offer...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peace the world cannot provide...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14:27</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Peace I leave with you, My peace I give to you; not as the world gives do I give to you. Let not your heart be troubled, neither let it be afraid.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One that can guard our hearts and minds...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c.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STRENGTH</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found only in Christ...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That provides us with patience, longsuffering, joy...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1:11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strengthened with all might, according to His glorious power, for all patience and longsuffering with joy;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BRETHREN</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comfort us in our trials...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Who comfort us with words of hope and encouragement...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Thessalonians 4:18</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one another with these words...</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5:11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t>
            </a:r>
            <a:r>
              <a:rPr lang="en-US" sz="3200" dirty="0">
                <a:solidFill>
                  <a:srgbClr val="1F497D"/>
                </a:solidFill>
                <a:latin typeface="Arial" panose="020B0604020202020204" pitchFamily="34" charset="0"/>
                <a:ea typeface="Calibri" panose="020F0502020204030204" pitchFamily="34"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each other and edify one another, just as you also are doing...</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14</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we exhort you, brethren, warn those who are unruly, comfort the fainthearted, uphold the weak, be patient with all.</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must do with what God has provided...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must focus our hope...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Setting our minds on the grace to be revealed...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1:13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gird up the loins of your mind, be sober, and rest your hope fully upon the grace that is to be brought to you at the revelation of Jesus Christ;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Thus benefiting from the patience and comfort of the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Scriptures...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15:4</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whatever things were written before were written for our learning, that we through the patience and comfort of the Scriptures might have hope.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Our peace must be nurtured...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Through fervent prayer...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And by putting on the armor of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6:13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take up the whole armor of God, that you may be able to withstand in the evil day, and having done all, to stand.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Finally, we must build up those who are our brethren...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Ministering to one another...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6:10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God is not unjust to forget your work and labor of love which you have shown toward His name, in that you have ministered to the saints, and do minister.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Assembling together, exhorting one another, loving one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13:1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Let brotherly love continue.</a:t>
            </a:r>
            <a:r>
              <a:rPr lang="en-US" sz="3200" dirty="0">
                <a:solidFill>
                  <a:srgbClr val="1F497D"/>
                </a:solidFill>
                <a:latin typeface="Arial" panose="020B0604020202020204" pitchFamily="34" charset="0"/>
                <a:ea typeface="Calibri" panose="020F0502020204030204" pitchFamily="34" charset="0"/>
                <a:cs typeface="Times New Roman" panose="02020603050405020304" pitchFamily="18" charset="0"/>
              </a:rPr>
              <a:t>...</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10:24</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let us consider one another in order to stir up love and good works,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25</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forsaking the assembling of ourselves together, as is the manner of some, but exhorting one another, and so much the more as you see the Day approaching.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In what condition are your wells pertaining to your hope, your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peace, your strength, and your brethren?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CONCLUSION: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1. If you paid close attention, you will have noticed the wells have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ALREADY</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been dug...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They are the wells of salvation provided by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Isaiah 12:1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in that day thou shalt say, I will give thanks unto thee, O Jehovah; for though thou </a:t>
            </a:r>
            <a:r>
              <a:rPr lang="en-US" sz="3200"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wast</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angry with me, thine anger is turned away and thou </a:t>
            </a:r>
            <a:r>
              <a:rPr lang="en-US" sz="3200"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comfortest</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me.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Behold, God is my salvation; I will trust, and will not be afraid; for Jehovah, even Jehovah, is my strength and song; and he is become my salvation.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Therefore with joy shall ye draw water out of the wells of salvation. (ASV)</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Have we let the "wells of salvation" that God graciously provides to become stopped up through our own spiritual neglect?  If so, then be sure to "Dig Your Well Before You Are Thirsty"...!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2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311401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654400B-8A02-1D47-84B1-EAB4EAA795CE}"/>
              </a:ext>
            </a:extLst>
          </p:cNvPr>
          <p:cNvSpPr/>
          <p:nvPr/>
        </p:nvSpPr>
        <p:spPr>
          <a:xfrm>
            <a:off x="326572" y="0"/>
            <a:ext cx="11865428" cy="160628588"/>
          </a:xfrm>
          <a:prstGeom prst="rect">
            <a:avLst/>
          </a:prstGeom>
        </p:spPr>
        <p:txBody>
          <a:bodyPr wrap="square">
            <a:spAutoFit/>
          </a:bodyPr>
          <a:lstStyle/>
          <a:p>
            <a:pPr marL="571500" indent="-571500">
              <a:buAutoNum type="romanU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MANKIND ALWAYS HAS NEED FOR </a:t>
            </a: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“WELLS OF RIGHTEOUSNESS”...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 AT THE DAY OF JUDGMENT...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There is a day of judgment coming...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In which the world will be judged...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17:30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Truly, these times of ignorance God overlooked, but now commands all men everywhere to repent,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"because He has appointed a day on which He will judge the world in righteousness by the Man whom He has ordained. He has given assurance of this to all by raising Him from the dead."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In which we will all stand before Christ...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Corinthians 5:10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we must all appear before the judgment seat of Christ, that each one may receive the things done in the body, according to what he has done, whether good or bad.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 day of salvation for some, a day of condemnation for others...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25:34</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Then the King will say to those on His right hand, 'Come, you blessed of My Father, inherit the kingdom prepared for you from the foundation of the world:....</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41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He will also say to those on the left hand, 'Depart from Me, you cursed, into the everlasting fire prepared for the devil and his angels: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It will be too late to begin "digging wells" if we are spiritually "thirsty" on that day!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DURING TIMES OF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fraught with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Because of our adversary, the devil...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5:8</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sober, be vigilant; because your adversary the devil walks about like a roaring lion, seeking whom he may devour.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Because of our own fleshly desires...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1:14</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each one is tempted when he is drawn away by his own desires and enticed.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7:21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...For from within, out of the heart of men, proceed evil thoughts, adulteries, fornications, murders,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"thefts, covetousness, wickedness, deceit, lewdness, an evil eye, blasphemy, pride, foolishness.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23</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"All these evil things come from within and defile a man."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Temptations should not be taken lightly...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can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become hardened by the deceitfulness of sin</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We might fall away during the time of temptation...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Luke 8:13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the ones on the rock are those who, when they hear, receive the word with joy; and these have no root, who believe for a while and in time of temptation fall away.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Do we have "wells" to quench our spiritual thirst when we are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tempted?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DURING PERIODS OF TRIBULATION...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not always easy...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As Jesus warned the apostles...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16:33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These things I have spoken to you, that in Me you may have peace. In the world you will have tribulation; but be of good cheer, I have overcome the world.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Paul also warned disciples...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14:21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when they had preached the gospel to that city and made many disciples, they returned to Lystra, Iconium, and Antioch,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strengthening the souls of the disciples, exhorting them to continue in the faith, and saying, "We must through many tribulations enter the kingdom of God."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The trials or tribulations we may face can be quite diverse...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Some because we are Christians...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Timothy 3:12</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Yes, and all who desire to live godly in Christ Jesus will suffer persecution.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Others come because we share in the frailties of life:  sickness,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pain, death; economic recession, loss of jobs; terrorism,</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war, natural calamities...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We better have our "wells" dug in advance if we are survive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such "droughts"! But how do we "dig" our "wells"?!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II. </a:t>
            </a: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WE DIG OUR WELLS...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A. BY PREPARING FOR JUDGMENT...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God has provided "tools" and "location" for us to "dig" by giving: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Son as an atonement for sin...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4:9</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In this the love of God was manifested toward us, that God has sent His only begotten Son into the world, that we might live through Him.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In this is love, not that we loved God, but that He loved us and sent His Son to be the propitiation for our sins.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by providing the good news of salvation to the whole world...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1:23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indeed you continue in the faith, grounded and steadfast, and are not moved away from the hope of the gospel which you heard, which was preached to every creature under heaven, of which I, Paul, became a minister.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16:15</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He said to them, "Go into all the world and preach the gospel to every creature..."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ourselves must do...</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Respond to the gospel of His grace...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2:36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let all the house of Israel know assuredly that God has made this Jesus, whom you crucified, both Lord and Christ."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37</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when they heard this, they were cut to the heart, and said to Peter and the rest of the apostles, "Men and brethren, what shall we do?"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38</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Peter said to them, "Repent, and let every one of you be baptized in the name of Jesus Christ for the remission of sins; and you shall receive the gift of the Holy Spirit.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Remain faithful in our devotion and service...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But responding to, and continuing faithful in the gospel  involves...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BEING PREPARED FOR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Providence in time of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He will not allow us to be tempted beyond what we are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able...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Corinthians 10:13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 temptation has overtaken you except such as is common to man; but God is faithful, who will not allow you to be tempted beyond what you are able, but with the temptation will also make the way of escape, that you may be able to bear 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Who is able to work all things for our good...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Has provided His Spirit to help us overcome...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strengthen the inner man...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3:16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that He would grant you, according to the riches of His glory, to be strengthened with might through His Spirit in the inner man,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Realize what we ourselves must do...</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indent="-7429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Pray that you enter not into temptation as Jesus taught in the "Lord's Prayer"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6:13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Exhorting one another...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Beware, brethren, lest there be in any of you an evil heart of unbelief in departing from the living God;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13</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but exhort one another daily, while it is called "Today," lest any of you be hardened through the deceitfulness of sin.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Repent and confess when we sin...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1:9</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we confess our sins, He is faithful and just to forgive us our sins and to cleanse us from all unrighteousness.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one another...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5:16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Confess your trespasses to one another, and pray for one another, that you may be healed. The effective, fervent prayer of a righteous man avails much.</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Are you “digging your wells” by continuing steadfastly in prayer,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in the Word and in fellowship with the family of God?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PREPARING FOR TRIBULATION...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HOPE</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help us endure...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joyful hope that we might be patient in tribulations...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12:10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kindly affectionate to one another with brotherly love, in honor giving preference to one another;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lagging in diligence, fervent in spirit, serving the Lord;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rejoicing in hope, patient in tribulation, continuing steadfastly in prayer;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 abounding hope empowered by the Spirit of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Now may the God of hope fill you with all joy and peace in believing, that you may abound in hope by the power of the Holy Spirit.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PEACE</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that only Christ can offer...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peace the world cannot provide...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14:27</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Peace I leave with you, My peace I give to you; not as the world gives do I give to you. Let not your heart be troubled, neither let it be afraid.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One that can guard our hearts and minds...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c.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STRENGTH</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found only in Christ...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That provides us with patience, longsuffering, joy...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1:11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strengthened with all might, according to His glorious power, for all patience and longsuffering with joy;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BRETHREN</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comfort us in our trials...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Who comfort us with words of hope and encouragement...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Thessalonians 4:18</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one another with these words...</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5:11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t>
            </a:r>
            <a:r>
              <a:rPr lang="en-US" sz="3200" dirty="0">
                <a:solidFill>
                  <a:srgbClr val="1F497D"/>
                </a:solidFill>
                <a:latin typeface="Arial" panose="020B0604020202020204" pitchFamily="34" charset="0"/>
                <a:ea typeface="Calibri" panose="020F0502020204030204" pitchFamily="34"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each other and edify one another, just as you also are doing...</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14</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we exhort you, brethren, warn those who are unruly, comfort the fainthearted, uphold the weak, be patient with all.</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must do with what God has provided...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must focus our hope...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Setting our minds on the grace to be revealed...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1:13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gird up the loins of your mind, be sober, and rest your hope fully upon the grace that is to be brought to you at the revelation of Jesus Christ;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Thus benefiting from the patience and comfort of the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Scriptures...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15:4</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whatever things were written before were written for our learning, that we through the patience and comfort of the Scriptures might have hope.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Our peace must be nurtured...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Through fervent prayer...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And by putting on the armor of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6:13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take up the whole armor of God, that you may be able to withstand in the evil day, and having done all, to stand.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Finally, we must build up those who are our brethren...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Ministering to one another...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6:10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God is not unjust to forget your work and labor of love which you have shown toward His name, in that you have ministered to the saints, and do minister.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Assembling together, exhorting one another, loving one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13:1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Let brotherly love continue.</a:t>
            </a:r>
            <a:r>
              <a:rPr lang="en-US" sz="3200" dirty="0">
                <a:solidFill>
                  <a:srgbClr val="1F497D"/>
                </a:solidFill>
                <a:latin typeface="Arial" panose="020B0604020202020204" pitchFamily="34" charset="0"/>
                <a:ea typeface="Calibri" panose="020F0502020204030204" pitchFamily="34" charset="0"/>
                <a:cs typeface="Times New Roman" panose="02020603050405020304" pitchFamily="18" charset="0"/>
              </a:rPr>
              <a:t>...</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10:24</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let us consider one another in order to stir up love and good works,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25</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forsaking the assembling of ourselves together, as is the manner of some, but exhorting one another, and so much the more as you see the Day approaching.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In what condition are your wells pertaining to your hope, your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peace, your strength, and your brethren?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CONCLUSION: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1. If you paid close attention, you will have noticed the wells have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ALREADY</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been dug...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They are the wells of salvation provided by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Isaiah 12:1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in that day thou shalt say, I will give thanks unto thee, O Jehovah; for though thou </a:t>
            </a:r>
            <a:r>
              <a:rPr lang="en-US" sz="3200"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wast</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angry with me, thine anger is turned away and thou </a:t>
            </a:r>
            <a:r>
              <a:rPr lang="en-US" sz="3200"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comfortest</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me.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Behold, God is my salvation; I will trust, and will not be afraid; for Jehovah, even Jehovah, is my strength and song; and he is become my salvation.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Therefore with joy shall ye draw water out of the wells of salvation. (ASV)</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Have we let the "wells of salvation" that God graciously provides to become stopped up through our own spiritual neglect?  If so, then be sure to "Dig Your Well Before You Are Thirsty"...!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2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053587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654400B-8A02-1D47-84B1-EAB4EAA795CE}"/>
              </a:ext>
            </a:extLst>
          </p:cNvPr>
          <p:cNvSpPr/>
          <p:nvPr/>
        </p:nvSpPr>
        <p:spPr>
          <a:xfrm>
            <a:off x="326572" y="0"/>
            <a:ext cx="11865428" cy="160628588"/>
          </a:xfrm>
          <a:prstGeom prst="rect">
            <a:avLst/>
          </a:prstGeom>
        </p:spPr>
        <p:txBody>
          <a:bodyPr wrap="square">
            <a:spAutoFit/>
          </a:bodyPr>
          <a:lstStyle/>
          <a:p>
            <a:pPr marL="571500" indent="-571500">
              <a:buAutoNum type="romanU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MANKIND ALWAYS HAS NEED FOR </a:t>
            </a: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“WELLS OF RIGHTEOUSNESS”...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 AT THE DAY OF JUDGMENT...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There is a day of judgment coming...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In which the world will be judged...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17:30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Truly, these times of ignorance God overlooked, but now commands all men everywhere to repent,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"because He has appointed a day on which He will judge the world in righteousness by the Man whom He has ordained. He has given assurance of this to all by raising Him from the dead."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In which we will all stand before Christ...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Corinthians 5:10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we must all appear before the judgment seat of Christ, that each one may receive the things done in the body, according to what he has done, whether good or bad.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 day of salvation for some, a day of condemnation for others...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25:34</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Then the King will say to those on His right hand, 'Come, you blessed of My Father, inherit the kingdom prepared for you from the foundation of the world:....</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41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He will also say to those on the left hand, 'Depart from Me, you cursed, into the everlasting fire prepared for the devil and his angels: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It will be too late to begin "digging wells" if we are spiritually "thirsty" on that day!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DURING TIMES OF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fraught with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Because of our adversary, the devil...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5:8</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sober, be vigilant; because your adversary the devil walks about like a roaring lion, seeking whom he may devour.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Because of our own fleshly desires...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1:14</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each one is tempted when he is drawn away by his own desires and enticed.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7:21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...For from within, out of the heart of men, proceed evil thoughts, adulteries, fornications, murders,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"thefts, covetousness, wickedness, deceit, lewdness, an evil eye, blasphemy, pride, foolishness.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23</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"All these evil things come from within and defile a man."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Temptations should not be taken lightly...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can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become hardened by the deceitfulness of sin</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We might fall away during the time of temptation...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Luke 8:13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the ones on the rock are those who, when they hear, receive the word with joy; and these have no root, who believe for a while and in time of temptation fall away.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Do we have "wells" to quench our spiritual thirst when we are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tempted?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DURING PERIODS OF TRIBULATION...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not always easy...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As Jesus warned the apostles...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16:33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These things I have spoken to you, that in Me you may have peace. In the world you will have tribulation; but be of good cheer, I have overcome the world.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Paul also warned disciples...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14:21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when they had preached the gospel to that city and made many disciples, they returned to Lystra, Iconium, and Antioch,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strengthening the souls of the disciples, exhorting them to continue in the faith, and saying, "We must through many tribulations enter the kingdom of God."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The trials or tribulations we may face can be quite diverse...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Some because we are Christians...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Timothy 3:12</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Yes, and all who desire to live godly in Christ Jesus will suffer persecution.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Others come because we share in the frailties of life:  sickness,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pain, death; economic recession, loss of jobs; terrorism,</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war, natural calamities...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We better have our "wells" dug in advance if we are survive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such "droughts"! But how do we "dig" our "wells"?!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II. </a:t>
            </a: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WE DIG OUR WELLS...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A. BY PREPARING FOR JUDGMENT...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God has provided "tools" and "location" for us to "dig" by giving: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Son as an atonement for sin...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4:9</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In this the love of God was manifested toward us, that God has sent His only begotten Son into the world, that we might live through Him.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In this is love, not that we loved God, but that He loved us and sent His Son to be the propitiation for our sins.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by providing the good news of salvation to the whole world...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1:23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indeed you continue in the faith, grounded and steadfast, and are not moved away from the hope of the gospel which you heard, which was preached to every creature under heaven, of which I, Paul, became a minister.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16:15</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He said to them, "Go into all the world and preach the gospel to every creature..."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ourselves must do...</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Respond to the gospel of His grace...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2:36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let all the house of Israel know assuredly that God has made this Jesus, whom you crucified, both Lord and Christ."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37</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when they heard this, they were cut to the heart, and said to Peter and the rest of the apostles, "Men and brethren, what shall we do?"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38</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Peter said to them, "Repent, and let every one of you be baptized in the name of Jesus Christ for the remission of sins; and you shall receive the gift of the Holy Spirit.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Remain faithful in our devotion and service...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But responding to, and continuing faithful in the gospel  involves...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BEING PREPARED FOR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Providence in time of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He will not allow us to be tempted beyond what we are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able...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Corinthians 10:13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 temptation has overtaken you except such as is common to man; but God is faithful, who will not allow you to be tempted beyond what you are able, but with the temptation will also make the way of escape, that you may be able to bear 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Who is able to work all things for our good...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Has provided His Spirit to help us overcome...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strengthen the inner man...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3:16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that He would grant you, according to the riches of His glory, to be strengthened with might through His Spirit in the inner man,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Realize what we ourselves must do...</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indent="-7429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Pray that you enter not into temptation as Jesus taught in the "Lord's Prayer"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6:13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Exhorting one another...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Beware, brethren, lest there be in any of you an evil heart of unbelief in departing from the living God;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13</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but exhort one another daily, while it is called "Today," lest any of you be hardened through the deceitfulness of sin.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Repent and confess when we sin...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1:9</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we confess our sins, He is faithful and just to forgive us our sins and to cleanse us from all unrighteousness.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one another...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5:16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Confess your trespasses to one another, and pray for one another, that you may be healed. The effective, fervent prayer of a righteous man avails much.</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Are you “digging your wells” by continuing steadfastly in prayer,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in the Word and in fellowship with the family of God?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PREPARING FOR TRIBULATION...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HOPE</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help us endure...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joyful hope that we might be patient in tribulations...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12:10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kindly affectionate to one another with brotherly love, in honor giving preference to one another;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lagging in diligence, fervent in spirit, serving the Lord;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rejoicing in hope, patient in tribulation, continuing steadfastly in prayer;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 abounding hope empowered by the Spirit of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Now may the God of hope fill you with all joy and peace in believing, that you may abound in hope by the power of the Holy Spirit.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PEACE</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that only Christ can offer...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peace the world cannot provide...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14:27</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Peace I leave with you, My peace I give to you; not as the world gives do I give to you. Let not your heart be troubled, neither let it be afraid.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One that can guard our hearts and minds...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c.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STRENGTH</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found only in Christ...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That provides us with patience, longsuffering, joy...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1:11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strengthened with all might, according to His glorious power, for all patience and longsuffering with joy;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BRETHREN</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comfort us in our trials...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Who comfort us with words of hope and encouragement...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Thessalonians 4:18</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one another with these words...</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5:11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t>
            </a:r>
            <a:r>
              <a:rPr lang="en-US" sz="3200" dirty="0">
                <a:solidFill>
                  <a:srgbClr val="1F497D"/>
                </a:solidFill>
                <a:latin typeface="Arial" panose="020B0604020202020204" pitchFamily="34" charset="0"/>
                <a:ea typeface="Calibri" panose="020F0502020204030204" pitchFamily="34"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each other and edify one another, just as you also are doing...</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14</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we exhort you, brethren, warn those who are unruly, comfort the fainthearted, uphold the weak, be patient with all.</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must do with what God has provided...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must focus our hope...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Setting our minds on the grace to be revealed...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1:13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gird up the loins of your mind, be sober, and rest your hope fully upon the grace that is to be brought to you at the revelation of Jesus Christ;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Thus benefiting from the patience and comfort of the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Scriptures...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15:4</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whatever things were written before were written for our learning, that we through the patience and comfort of the Scriptures might have hope.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Our peace must be nurtured...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Through fervent prayer...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And by putting on the armor of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6:13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take up the whole armor of God, that you may be able to withstand in the evil day, and having done all, to stand.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Finally, we must build up those who are our brethren...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Ministering to one another...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6:10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God is not unjust to forget your work and labor of love which you have shown toward His name, in that you have ministered to the saints, and do minister.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Assembling together, exhorting one another, loving one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13:1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Let brotherly love continue.</a:t>
            </a:r>
            <a:r>
              <a:rPr lang="en-US" sz="3200" dirty="0">
                <a:solidFill>
                  <a:srgbClr val="1F497D"/>
                </a:solidFill>
                <a:latin typeface="Arial" panose="020B0604020202020204" pitchFamily="34" charset="0"/>
                <a:ea typeface="Calibri" panose="020F0502020204030204" pitchFamily="34" charset="0"/>
                <a:cs typeface="Times New Roman" panose="02020603050405020304" pitchFamily="18" charset="0"/>
              </a:rPr>
              <a:t>...</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10:24</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let us consider one another in order to stir up love and good works,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25</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forsaking the assembling of ourselves together, as is the manner of some, but exhorting one another, and so much the more as you see the Day approaching.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In what condition are your wells pertaining to your hope, your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peace, your strength, and your brethren?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CONCLUSION: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1. If you paid close attention, you will have noticed the wells have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ALREADY</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been dug...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They are the wells of salvation provided by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Isaiah 12:1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in that day thou shalt say, I will give thanks unto thee, O Jehovah; for though thou </a:t>
            </a:r>
            <a:r>
              <a:rPr lang="en-US" sz="3200"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wast</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angry with me, thine anger is turned away and thou </a:t>
            </a:r>
            <a:r>
              <a:rPr lang="en-US" sz="3200"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comfortest</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me.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Behold, God is my salvation; I will trust, and will not be afraid; for Jehovah, even Jehovah, is my strength and song; and he is become my salvation.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Therefore with joy shall ye draw water out of the wells of salvation. (ASV)</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Have we let the "wells of salvation" that God graciously provides to become stopped up through our own spiritual neglect?  If so, then be sure to "Dig Your Well Before You Are Thirsty"...!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2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110757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654400B-8A02-1D47-84B1-EAB4EAA795CE}"/>
              </a:ext>
            </a:extLst>
          </p:cNvPr>
          <p:cNvSpPr/>
          <p:nvPr/>
        </p:nvSpPr>
        <p:spPr>
          <a:xfrm>
            <a:off x="326572" y="0"/>
            <a:ext cx="11865428" cy="160628588"/>
          </a:xfrm>
          <a:prstGeom prst="rect">
            <a:avLst/>
          </a:prstGeom>
        </p:spPr>
        <p:txBody>
          <a:bodyPr wrap="square">
            <a:spAutoFit/>
          </a:bodyPr>
          <a:lstStyle/>
          <a:p>
            <a:pPr marL="571500" indent="-571500">
              <a:buAutoNum type="romanU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MANKIND ALWAYS HAS NEED FOR </a:t>
            </a: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“WELLS OF RIGHTEOUSNESS”...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 AT THE DAY OF JUDGMENT...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There is a day of judgment coming...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In which the world will be judged...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17:30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Truly, these times of ignorance God overlooked, but now commands all men everywhere to repent,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"because He has appointed a day on which He will judge the world in righteousness by the Man whom He has ordained. He has given assurance of this to all by raising Him from the dead."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In which we will all stand before Christ...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Corinthians 5:10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we must all appear before the judgment seat of Christ, that each one may receive the things done in the body, according to what he has done, whether good or bad.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 day of salvation for some, a day of condemnation for others...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25:34</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Then the King will say to those on His right hand, 'Come, you blessed of My Father, inherit the kingdom prepared for you from the foundation of the world:....</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41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He will also say to those on the left hand, 'Depart from Me, you cursed, into the everlasting fire prepared for the devil and his angels: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It will be too late to begin "digging wells" if we are spiritually "thirsty" on that day!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DURING TIMES OF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fraught with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Because of our adversary, the devil...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5:8</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sober, be vigilant; because your adversary the devil walks about like a roaring lion, seeking whom he may devour.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Because of our own fleshly desires...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1:14</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each one is tempted when he is drawn away by his own desires and enticed.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7:21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...For from within, out of the heart of men, proceed evil thoughts, adulteries, fornications, murders,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"thefts, covetousness, wickedness, deceit, lewdness, an evil eye, blasphemy, pride, foolishness.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23</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"All these evil things come from within and defile a man."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Temptations should not be taken lightly...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can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become hardened by the deceitfulness of sin</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We might fall away during the time of temptation...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Luke 8:13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But the ones on the rock are those who, when they hear, receive the word with joy; and these have no root, who believe for a while and in time of temptation fall away.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Do we have "wells" to quench our spiritual thirst when we are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tempted?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DURING PERIODS OF TRIBULATION...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The Christian life is not always easy...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As Jesus warned the apostles...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16:33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These things I have spoken to you, that in Me you may have peace. In the world you will have tribulation; but be of good cheer, I have overcome the world.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Paul also warned disciples...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14:21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when they had preached the gospel to that city and made many disciples, they returned to Lystra, Iconium, and Antioch,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strengthening the souls of the disciples, exhorting them to continue in the faith, and saying, "We must through many tribulations enter the kingdom of God."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The trials or tribulations we may face can be quite diverse...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Some because we are Christians...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 Timothy 3:12</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Yes, and all who desire to live godly in Christ Jesus will suffer persecution.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Others come because we share in the frailties of life:  sickness,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pain, death; economic recession, loss of jobs; terrorism,</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war, natural calamities...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We better have our "wells" dug in advance if we are survive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such "droughts"! But how do we "dig" our "wells"?!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II. </a:t>
            </a: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WE DIG OUR WELLS...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A. BY PREPARING FOR JUDGMENT...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God has provided "tools" and "location" for us to "dig" by giving: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Son as an atonement for sin...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4:9</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In this the love of God was manifested toward us, that God has sent His only begotten Son into the world, that we might live through Him.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In this is love, not that we loved God, but that He loved us and sent His Son to be the propitiation for our sins.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And by providing the good news of salvation to the whole world...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8001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1:23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indeed you continue in the faith, grounded and steadfast, and are not moved away from the hope of the gospel which you heard, which was preached to every creature under heaven, of which I, Paul, became a minister.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Mark 16:15</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He said to them, "Go into all the world and preach the gospel to every creature..."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ourselves must do...</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Respond to the gospel of His grace...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Acts 2:36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let all the house of Israel know assuredly that God has made this Jesus, whom you crucified, both Lord and Christ."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37</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when they heard this, they were cut to the heart, and said to Peter and the rest of the apostles, "Men and brethren, what shall we do?"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38</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Then Peter said to them, "Repent, and let every one of you be baptized in the name of Jesus Christ for the remission of sins; and you shall receive the gift of the Holy Spirit.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Remain faithful in our devotion and service...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But responding to, and continuing faithful in the gospel  involves...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B. BEING PREPARED FOR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His Providence in time of temptation...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He will not allow us to be tempted beyond what we are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able...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Corinthians 10:13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 temptation has overtaken you except such as is common to man; but God is faithful, who will not allow you to be tempted beyond what you are able, but with the temptation will also make the way of escape, that you may be able to bear 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Who is able to work all things for our good...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Has provided His Spirit to help us overcome...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strengthen the inner man...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3:16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that He would grant you, according to the riches of His glory, to be strengthened with might through His Spirit in the inner man,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Realize what we ourselves must do...</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indent="-74295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Pray that you enter not into temptation as Jesus taught in the "Lord's Prayer"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Matthew 6:13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Exhorting one another...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3:12</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Beware, brethren, lest there be in any of you an evil heart of unbelief in departing from the living God;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13</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but exhort one another daily, while it is called "Today," lest any of you be hardened through the deceitfulness of sin.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Repent and confess when we sin...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John 1:9</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If we confess our sins, He is faithful and just to forgive us our sins and to cleanse us from all unrighteousness.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To one another...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James 5:16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Confess your trespasses to one another, and pray for one another, that you may be healed. The effective, fervent prayer of a righteous man avails much.</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Are you “digging your wells” by continuing steadfastly in prayer,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in the Word and in fellowship with the family of God?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009900"/>
                </a:solidFill>
                <a:latin typeface="Arial" panose="020B0604020202020204" pitchFamily="34" charset="0"/>
                <a:ea typeface="Times New Roman" panose="02020603050405020304" pitchFamily="18" charset="0"/>
                <a:cs typeface="Times New Roman" panose="02020603050405020304" pitchFamily="18" charset="0"/>
              </a:rPr>
              <a:t>C. PREPARING FOR TRIBULATION...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Remember what God has provided...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HOPE</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help us endure...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joyful hope that we might be patient in tribulations...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12:10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kindly affectionate to one another with brotherly love, in honor giving preference to one another;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lagging in diligence, fervent in spirit, serving the Lord;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rejoicing in hope, patient in tribulation, continuing steadfastly in prayer;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 abounding hope empowered by the Spirit of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Now may the God of hope fill you with all joy and peace in believing, that you may abound in hope by the power of the Holy Spirit.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PEACE</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that only Christ can offer...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A peace the world cannot provide...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John 14:27</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Peace I leave with you, My peace I give to you; not as the world gives do I give to you. Let not your heart be troubled, neither let it be afraid.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One that can guard our hearts and minds...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c.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STRENGTH</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found only in Christ...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That provides us with patience, longsuffering, joy...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Colossians 1:11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strengthened with all might, according to His glorious power, for all patience and longsuffering with joy;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BRETHREN</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to comfort us in our trials...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Who comfort us with words of hope and encouragement...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Thessalonians 4:18</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one another with these words...</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5:11</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t>
            </a:r>
            <a:r>
              <a:rPr lang="en-US" sz="3200" dirty="0">
                <a:solidFill>
                  <a:srgbClr val="1F497D"/>
                </a:solidFill>
                <a:latin typeface="Arial" panose="020B0604020202020204" pitchFamily="34" charset="0"/>
                <a:ea typeface="Calibri" panose="020F0502020204030204" pitchFamily="34"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comfort each other and edify one another, just as you also are doing...</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14</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...Now we exhort you, brethren, warn those who are unruly, comfort the fainthearted, uphold the weak, be patient with all.</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But we must realize what we must do with what God has provided...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We must focus our hope...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Setting our minds on the grace to be revealed...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 Peter 1:13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gird up the loins of your mind, be sober, and rest your hope fully upon the grace that is to be brought to you at the revelation of Jesus Christ;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Thus benefiting from the patience and comfort of the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Scriptures...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Romans 15:4</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whatever things were written before were written for our learning, that we through the patience and comfort of the Scriptures might have hope.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 Our peace must be nurtured...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Through fervent prayer...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Philippians 4:6</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7</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the peace of God, which surpasses all understanding, will guard your hearts and minds through Christ Jesus.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And by putting on the armor of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Ephesians 6:13</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Therefore take up the whole armor of God, that you may be able to withstand in the evil day, and having done all, to stand.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d. Finally, we must build up those who are our brethren...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 Ministering to one another...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6:10</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For God is not unjust to forget your work and labor of love which you have shown toward His name, in that you have ministered to the saints, and do minister.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2) Assembling together, exhorting one another, loving one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other...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Hebrews 13:1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Let brotherly love continue.</a:t>
            </a:r>
            <a:r>
              <a:rPr lang="en-US" sz="3200" dirty="0">
                <a:solidFill>
                  <a:srgbClr val="1F497D"/>
                </a:solidFill>
                <a:latin typeface="Arial" panose="020B0604020202020204" pitchFamily="34" charset="0"/>
                <a:ea typeface="Calibri" panose="020F0502020204030204" pitchFamily="34" charset="0"/>
                <a:cs typeface="Times New Roman" panose="02020603050405020304" pitchFamily="18" charset="0"/>
              </a:rPr>
              <a:t>...</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10:24</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And let us consider one another in order to stir up love and good works,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25</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not forsaking the assembling of ourselves together, as is the manner of some, but exhorting one another, and so much the more as you see the Day approaching.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In what condition are your wells pertaining to your hope, your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peace, your strength, and your brethren?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rPr>
              <a:t>CONCLUSION: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1. If you paid close attention, you will have noticed the wells have </a:t>
            </a:r>
            <a:r>
              <a:rPr lang="en-US" sz="32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ALREADY</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been dug...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 They are the wells of salvation provided by God...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Isaiah 12:1</a:t>
            </a: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And in that day thou shalt say, I will give thanks unto thee, O Jehovah; for though thou </a:t>
            </a:r>
            <a:r>
              <a:rPr lang="en-US" sz="3200"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wast</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angry with me, thine anger is turned away and thou </a:t>
            </a:r>
            <a:r>
              <a:rPr lang="en-US" sz="3200" b="1" dirty="0" err="1">
                <a:solidFill>
                  <a:srgbClr val="1F497D"/>
                </a:solidFill>
                <a:latin typeface="Arial" panose="020B0604020202020204" pitchFamily="34" charset="0"/>
                <a:ea typeface="Times New Roman" panose="02020603050405020304" pitchFamily="18" charset="0"/>
                <a:cs typeface="Times New Roman" panose="02020603050405020304" pitchFamily="18" charset="0"/>
              </a:rPr>
              <a:t>comfortest</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me.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2</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Behold, God is my salvation; I will trust, and will not be afraid; for Jehovah, even Jehovah, is my strength and song; and he is become my salvation. </a:t>
            </a:r>
            <a:r>
              <a:rPr lang="en-US" sz="32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3</a:t>
            </a:r>
            <a:r>
              <a:rPr lang="en-US" sz="3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 Therefore with joy shall ye draw water out of the wells of salvation. (ASV)</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Have we let the "wells of salvation" that God graciously provides to become stopped up through our own spiritual neglect?  If so, then be sure to "Dig Your Well Before You Are Thirsty"...!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2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6437662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60399</Words>
  <Application>Microsoft Macintosh PowerPoint</Application>
  <PresentationFormat>Widescreen</PresentationFormat>
  <Paragraphs>4738</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DIG YOUR WELLS BEFORE IT IS TOO 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 YOUR WELLS BEFORE IT IS TOO LATE</dc:title>
  <dc:creator>Paul Finney</dc:creator>
  <cp:lastModifiedBy>Paul Finney</cp:lastModifiedBy>
  <cp:revision>3</cp:revision>
  <dcterms:created xsi:type="dcterms:W3CDTF">2021-06-26T22:23:54Z</dcterms:created>
  <dcterms:modified xsi:type="dcterms:W3CDTF">2021-06-26T22:48:30Z</dcterms:modified>
</cp:coreProperties>
</file>