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sldIdLst>
    <p:sldId id="258" r:id="rId3"/>
    <p:sldId id="256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315"/>
    <a:srgbClr val="D1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9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4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2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6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3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1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D1F1-E854-43B0-A61B-AEAD2D76B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75C4-E119-4F5F-B3CC-398F1F473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E27150-F41D-495B-AB68-542E300BCA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E7BC82-2AC9-4E64-8111-E357E4F5EE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1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899"/>
            <a:ext cx="9144000" cy="963089"/>
          </a:xfrm>
        </p:spPr>
        <p:txBody>
          <a:bodyPr>
            <a:noAutofit/>
          </a:bodyPr>
          <a:lstStyle/>
          <a:p>
            <a:pPr algn="ctr"/>
            <a:r>
              <a:rPr lang="en-US" sz="6600" cap="sm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Seek the Welfare</a:t>
            </a:r>
            <a:r>
              <a:rPr lang="en-US" sz="5400" cap="sm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600" b="1" spc="-150" dirty="0">
              <a:ln w="22225">
                <a:solidFill>
                  <a:srgbClr val="FF0000"/>
                </a:solidFill>
                <a:prstDash val="solid"/>
              </a:ln>
              <a:solidFill>
                <a:srgbClr val="FEBF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7382718" y="1106459"/>
            <a:ext cx="4569584" cy="9630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JEREMIAH 29:7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147" y="561443"/>
            <a:ext cx="49037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200" b="1" spc="-15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EBF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anose="02000000000000000000" pitchFamily="2" charset="0"/>
              </a:rPr>
              <a:t>Of The City</a:t>
            </a:r>
            <a:endParaRPr lang="en-US" sz="9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46" y="5069150"/>
            <a:ext cx="6710779" cy="1629235"/>
          </a:xfrm>
        </p:spPr>
        <p:txBody>
          <a:bodyPr>
            <a:noAutofit/>
          </a:bodyPr>
          <a:lstStyle/>
          <a:p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Pray For All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0419" y="4927107"/>
            <a:ext cx="3222595" cy="1629235"/>
          </a:xfrm>
        </p:spPr>
        <p:txBody>
          <a:bodyPr>
            <a:noAutofit/>
          </a:bodyPr>
          <a:lstStyle/>
          <a:p>
            <a:pPr algn="ctr"/>
            <a:r>
              <a:rPr lang="en-US" sz="3400" i="1" dirty="0"/>
              <a:t>The Solution For </a:t>
            </a:r>
            <a:br>
              <a:rPr lang="en-US" sz="3400" i="1" dirty="0"/>
            </a:br>
            <a:r>
              <a:rPr lang="en-US" sz="3400" i="1" dirty="0"/>
              <a:t>A Diverse World</a:t>
            </a:r>
          </a:p>
        </p:txBody>
      </p:sp>
    </p:spTree>
    <p:extLst>
      <p:ext uri="{BB962C8B-B14F-4D97-AF65-F5344CB8AC3E}">
        <p14:creationId xmlns:p14="http://schemas.microsoft.com/office/powerpoint/2010/main" val="15323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0607"/>
            <a:ext cx="9753600" cy="1272883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Pray For ALL Men 1 Tim 2:1-7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4602" y="1722268"/>
            <a:ext cx="9913399" cy="4971495"/>
          </a:xfrm>
        </p:spPr>
        <p:txBody>
          <a:bodyPr>
            <a:normAutofit/>
          </a:bodyPr>
          <a:lstStyle/>
          <a:p>
            <a:r>
              <a:rPr lang="en-US" sz="3600" b="1" dirty="0"/>
              <a:t>Prayer is the first correction for problems. </a:t>
            </a:r>
          </a:p>
          <a:p>
            <a:pPr lvl="2">
              <a:spcAft>
                <a:spcPts val="0"/>
              </a:spcAft>
            </a:pPr>
            <a:r>
              <a:rPr lang="en-US" sz="3200" dirty="0"/>
              <a:t>All types of prayers for all types of people.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The prayer is for two phrases: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 </a:t>
            </a:r>
            <a:r>
              <a:rPr lang="en-US" sz="3200" i="1" dirty="0"/>
              <a:t>peaceful &amp; quiet life</a:t>
            </a:r>
            <a:r>
              <a:rPr lang="en-US" sz="3200" dirty="0"/>
              <a:t>, an ideal scenario…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To </a:t>
            </a:r>
            <a:r>
              <a:rPr lang="en-US" sz="3200" i="1" dirty="0"/>
              <a:t>live in godliness &amp; dignity!</a:t>
            </a:r>
            <a:r>
              <a:rPr lang="en-US" sz="3200" dirty="0"/>
              <a:t> Do good deeds!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Learn how God would act &amp; then DO IT!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For Paul, prayer replaced OT sacrifices: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Acceptable prayer seeks God’s will, which…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Desires ALL be saved, thus, prayer for ALL men.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NOT limited by geography, but ALL nations!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6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0607"/>
            <a:ext cx="9753600" cy="12637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Pray For ALL Men 1 Tim 2:1-7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1" y="1624319"/>
            <a:ext cx="9405869" cy="4925626"/>
          </a:xfrm>
        </p:spPr>
        <p:txBody>
          <a:bodyPr>
            <a:normAutofit/>
          </a:bodyPr>
          <a:lstStyle/>
          <a:p>
            <a:r>
              <a:rPr lang="en-US" sz="3600" b="1" dirty="0"/>
              <a:t>Prayer is the first correction for problems.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Prayer for peace &amp; quiet to live godly!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Good prayer prays for ALL nations.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God planned for one man as mediator. 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The man, Christ Jesus, the voluntary ransom!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Only His example of selflessness gives peace. 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ALL nations, all religions, must submit to Him. </a:t>
            </a:r>
          </a:p>
          <a:p>
            <a:pPr marL="128016" lvl="1" indent="0">
              <a:spcBef>
                <a:spcPts val="600"/>
              </a:spcBef>
              <a:buNone/>
            </a:pPr>
            <a:r>
              <a:rPr lang="en-US" sz="3600" b="1" dirty="0"/>
              <a:t>How should we think of ‘world peace’?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17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23" y="360608"/>
            <a:ext cx="8487177" cy="97707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Pray For ALL Men 1 Tim 2:1-7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10366" y="1624319"/>
            <a:ext cx="8409904" cy="4925626"/>
          </a:xfrm>
        </p:spPr>
        <p:txBody>
          <a:bodyPr>
            <a:normAutofit/>
          </a:bodyPr>
          <a:lstStyle/>
          <a:p>
            <a:r>
              <a:rPr lang="en-US" sz="3600" b="1" dirty="0"/>
              <a:t>Prayer is the first correction for problems.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Prayer for peace &amp; quiet to live godly!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Good prayer prays for ALL nations. 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God planned for one man as mediator. 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The man, Christ Jesus, the voluntary ransom!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Only His example of selflessness gives peace. 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ALL nations, all religions, must submit to Him. </a:t>
            </a:r>
          </a:p>
          <a:p>
            <a:pPr marL="128016" lvl="1" indent="0">
              <a:spcBef>
                <a:spcPts val="600"/>
              </a:spcBef>
              <a:buNone/>
            </a:pPr>
            <a:r>
              <a:rPr lang="en-US" sz="3600" b="1" dirty="0"/>
              <a:t>How should we think of ‘world peace’?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875"/>
          <a:stretch/>
        </p:blipFill>
        <p:spPr>
          <a:xfrm>
            <a:off x="685061" y="0"/>
            <a:ext cx="1082187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363" y="4944859"/>
            <a:ext cx="596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Remember Romans 5:</a:t>
            </a:r>
          </a:p>
          <a:p>
            <a:pPr algn="ctr"/>
            <a:r>
              <a:rPr lang="en-US" sz="3600" b="1" dirty="0"/>
              <a:t>suffering should lead to hope. </a:t>
            </a:r>
          </a:p>
        </p:txBody>
      </p:sp>
    </p:spTree>
    <p:extLst>
      <p:ext uri="{BB962C8B-B14F-4D97-AF65-F5344CB8AC3E}">
        <p14:creationId xmlns:p14="http://schemas.microsoft.com/office/powerpoint/2010/main" val="9656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False Teaching 1 Tim 1</Template>
  <TotalTime>792</TotalTime>
  <Words>284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 BERKLEY</vt:lpstr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Integral</vt:lpstr>
      <vt:lpstr>Seek the Welfare </vt:lpstr>
      <vt:lpstr>Pray For All Men</vt:lpstr>
      <vt:lpstr>Pray For ALL Men 1 Tim 2:1-7</vt:lpstr>
      <vt:lpstr>Pray For ALL Men 1 Tim 2:1-7</vt:lpstr>
      <vt:lpstr>Pray For ALL Men 1 Tim 2:1-7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 For All Men</dc:title>
  <dc:creator>Coulter Wickerham</dc:creator>
  <cp:lastModifiedBy>Coulter Wickerham</cp:lastModifiedBy>
  <cp:revision>9</cp:revision>
  <dcterms:created xsi:type="dcterms:W3CDTF">2018-08-05T02:30:57Z</dcterms:created>
  <dcterms:modified xsi:type="dcterms:W3CDTF">2021-06-06T13:26:35Z</dcterms:modified>
</cp:coreProperties>
</file>