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9"/>
  </p:notesMasterIdLst>
  <p:sldIdLst>
    <p:sldId id="256" r:id="rId2"/>
    <p:sldId id="257" r:id="rId3"/>
    <p:sldId id="265" r:id="rId4"/>
    <p:sldId id="264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89"/>
    <a:srgbClr val="FFDE53"/>
    <a:srgbClr val="F68B32"/>
    <a:srgbClr val="339933"/>
    <a:srgbClr val="006600"/>
    <a:srgbClr val="8B8B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A9B391-FFCE-4935-A8E2-5BEAF1C8A4BC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2C69B3-9113-401A-8A6D-C5BD91126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79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F1DD4D-3CD4-485F-B65F-27CFEDDF4CF1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939C98E-D70F-4B9B-8F4B-606BC6DDD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3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C4D5C-7A6E-42A4-BFC2-CF3AFADCAE3C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C7815-6404-4C8B-9E27-BA7D2EFE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B73F8-26BC-4524-862E-A88686516381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9AF68-CF5C-43EC-AA88-1C1E97A24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35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043C5-0212-4E87-99B4-A3B90CF28ED1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2783-6E37-41DA-A3D6-28D481150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85CD3-B24C-47FB-9F42-648C19A1CF06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6225C1-EA1C-4166-9F33-E26D67C50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4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47C848-828B-43A9-9F3E-F62459AB8A80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6785DA-CF14-4D70-B9EB-84ED9C14F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B54F0D-D5B1-49CE-A46F-E21284ECCF7A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9EA84D-36D1-4AFB-A808-75F1A9F83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5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E215-6CF2-41F3-A5FF-8A499793E98B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8314-1849-4800-9EBA-B533C7A3F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7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FBEAB-1016-4F33-ACDA-D7FEB49ACCF9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F8B0FD0-181F-43D9-BDB0-BC98F7984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3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96F48-D0DF-4E65-9E16-18AB8F645D35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533F-6EA5-474E-8825-4FE2661C0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3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A4EBA5-E1D1-432B-9356-F04E35F7A497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83CDD67D-B6C6-407F-A1F6-DA2DA9704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24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789D2-6300-49D0-B74E-85843FA0E46E}" type="datetimeFigureOut">
              <a:rPr lang="en-US"/>
              <a:pPr>
                <a:defRPr/>
              </a:pPr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066800"/>
            <a:ext cx="711200" cy="32781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7400" y="1066800"/>
            <a:ext cx="11404600" cy="3278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E69E0C-6680-4659-9C54-A8378163B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7" r:id="rId2"/>
    <p:sldLayoutId id="2147483852" r:id="rId3"/>
    <p:sldLayoutId id="2147483853" r:id="rId4"/>
    <p:sldLayoutId id="2147483854" r:id="rId5"/>
    <p:sldLayoutId id="2147483848" r:id="rId6"/>
    <p:sldLayoutId id="2147483855" r:id="rId7"/>
    <p:sldLayoutId id="2147483849" r:id="rId8"/>
    <p:sldLayoutId id="2147483856" r:id="rId9"/>
    <p:sldLayoutId id="2147483850" r:id="rId10"/>
    <p:sldLayoutId id="214748385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200400"/>
            <a:ext cx="9482976" cy="2945301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Metamorphosis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3962400" y="6096000"/>
            <a:ext cx="8113776" cy="623455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en-US" sz="3600" dirty="0"/>
              <a:t>Spiritual Lessons From Butterfly Science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12363" r="3893" b="17848"/>
          <a:stretch/>
        </p:blipFill>
        <p:spPr>
          <a:xfrm>
            <a:off x="304800" y="304800"/>
            <a:ext cx="5113020" cy="3830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B7479-E7F6-4E03-962E-45A7F86B206B}"/>
              </a:ext>
            </a:extLst>
          </p:cNvPr>
          <p:cNvSpPr txBox="1"/>
          <p:nvPr/>
        </p:nvSpPr>
        <p:spPr>
          <a:xfrm>
            <a:off x="6172200" y="1607403"/>
            <a:ext cx="5113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[Psalm 148:7-12]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131719"/>
            <a:ext cx="8153400" cy="990600"/>
          </a:xfrm>
        </p:spPr>
        <p:txBody>
          <a:bodyPr/>
          <a:lstStyle/>
          <a:p>
            <a:r>
              <a:rPr lang="en-US" altLang="en-US" sz="5400" dirty="0"/>
              <a:t>Spiritual Metamorphosis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838200" y="1524000"/>
            <a:ext cx="10820399" cy="49530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4000" b="1" dirty="0"/>
              <a:t>What do we know about metamorphosis?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94" y="2186504"/>
            <a:ext cx="4583906" cy="46714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8" r="14947" b="32441"/>
          <a:stretch/>
        </p:blipFill>
        <p:spPr>
          <a:xfrm>
            <a:off x="1752600" y="2286001"/>
            <a:ext cx="3886200" cy="14442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15868"/>
            <a:ext cx="3529442" cy="3189733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3581400" y="3581400"/>
            <a:ext cx="3810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t="35643" r="6504" b="4447"/>
          <a:stretch/>
        </p:blipFill>
        <p:spPr>
          <a:xfrm rot="20352528">
            <a:off x="8728410" y="6098106"/>
            <a:ext cx="643135" cy="3524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" t="-1099" r="432" b="1099"/>
          <a:stretch/>
        </p:blipFill>
        <p:spPr>
          <a:xfrm>
            <a:off x="1700642" y="2438401"/>
            <a:ext cx="4460232" cy="3557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83655" y="3429000"/>
            <a:ext cx="2579345" cy="991017"/>
          </a:xfrm>
          <a:prstGeom prst="roundRect">
            <a:avLst>
              <a:gd name="adj" fmla="val 7452"/>
            </a:avLst>
          </a:prstGeom>
          <a:solidFill>
            <a:schemeClr val="tx1">
              <a:lumMod val="75000"/>
              <a:lumOff val="25000"/>
              <a:alpha val="2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Sir Vincent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Wigglesworth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990600"/>
          </a:xfrm>
        </p:spPr>
        <p:txBody>
          <a:bodyPr/>
          <a:lstStyle/>
          <a:p>
            <a:r>
              <a:rPr lang="en-US" altLang="en-US" sz="5400" dirty="0"/>
              <a:t>Spiritual Metamorphosis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591799" cy="49530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4000" b="1" dirty="0"/>
              <a:t>What do we know about metamorphosis?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44" y="2819400"/>
            <a:ext cx="5049437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514601"/>
            <a:ext cx="3162300" cy="4153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6" y="2590801"/>
            <a:ext cx="5724525" cy="4020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143001"/>
            <a:ext cx="3532596" cy="5019675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80392"/>
            <a:ext cx="9027514" cy="5777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1066800"/>
            <a:ext cx="707232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(Top)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37696" y="10668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(Side)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94368" y="1066800"/>
            <a:ext cx="987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(Bottom)</a:t>
            </a:r>
          </a:p>
        </p:txBody>
      </p:sp>
    </p:spTree>
    <p:extLst>
      <p:ext uri="{BB962C8B-B14F-4D97-AF65-F5344CB8AC3E}">
        <p14:creationId xmlns:p14="http://schemas.microsoft.com/office/powerpoint/2010/main" val="4058976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982"/>
            <a:ext cx="8153400" cy="829818"/>
          </a:xfrm>
        </p:spPr>
        <p:txBody>
          <a:bodyPr/>
          <a:lstStyle/>
          <a:p>
            <a:r>
              <a:rPr lang="en-US" altLang="en-US" sz="5400" dirty="0"/>
              <a:t>Spiritual Metamorphosis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24000"/>
            <a:ext cx="9601200" cy="4495800"/>
          </a:xfrm>
        </p:spPr>
        <p:txBody>
          <a:bodyPr/>
          <a:lstStyle/>
          <a:p>
            <a:r>
              <a:rPr lang="en-US" sz="3200" b="1" dirty="0"/>
              <a:t>Digestive Tract </a:t>
            </a:r>
            <a:r>
              <a:rPr lang="en-US" sz="3200" dirty="0"/>
              <a:t>is completely altered. </a:t>
            </a:r>
          </a:p>
          <a:p>
            <a:pPr lvl="1"/>
            <a:r>
              <a:rPr lang="en-US" sz="2800" dirty="0"/>
              <a:t>¼ of original size! From jaws to straws! </a:t>
            </a:r>
          </a:p>
          <a:p>
            <a:r>
              <a:rPr lang="en-US" sz="3200" b="1" dirty="0"/>
              <a:t>Reproductive System</a:t>
            </a:r>
            <a:r>
              <a:rPr lang="en-US" sz="3200" dirty="0"/>
              <a:t> is brand new. </a:t>
            </a:r>
          </a:p>
          <a:p>
            <a:pPr lvl="1"/>
            <a:r>
              <a:rPr lang="en-US" sz="2800" dirty="0"/>
              <a:t>Caterpillars don’t even have them. </a:t>
            </a:r>
          </a:p>
          <a:p>
            <a:r>
              <a:rPr lang="en-US" sz="3200" b="1" dirty="0"/>
              <a:t>Visual System</a:t>
            </a:r>
            <a:r>
              <a:rPr lang="en-US" sz="3200" dirty="0"/>
              <a:t> gets a complete conversion of eyes.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418" y="187578"/>
            <a:ext cx="6115182" cy="3940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4186" r="2644" b="4186"/>
          <a:stretch/>
        </p:blipFill>
        <p:spPr>
          <a:xfrm>
            <a:off x="2209800" y="4290843"/>
            <a:ext cx="3905250" cy="2567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00525"/>
            <a:ext cx="36576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2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212" y="232791"/>
            <a:ext cx="8066988" cy="829818"/>
          </a:xfrm>
        </p:spPr>
        <p:txBody>
          <a:bodyPr/>
          <a:lstStyle/>
          <a:p>
            <a:r>
              <a:rPr lang="en-US" altLang="en-US" sz="5400" dirty="0"/>
              <a:t>Spiritual Metamorphosis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 rot="16200000">
            <a:off x="1599438" y="1980438"/>
            <a:ext cx="5638798" cy="4116325"/>
          </a:xfrm>
        </p:spPr>
        <p:txBody>
          <a:bodyPr/>
          <a:lstStyle/>
          <a:p>
            <a:r>
              <a:rPr lang="en-US" sz="4400" b="1" dirty="0"/>
              <a:t>Incredible Migration</a:t>
            </a:r>
            <a:br>
              <a:rPr lang="en-US" sz="4400" b="1" dirty="0"/>
            </a:br>
            <a:r>
              <a:rPr lang="en-US" sz="4400" b="1" dirty="0"/>
              <a:t>for the 4</a:t>
            </a:r>
            <a:r>
              <a:rPr lang="en-US" sz="4400" b="1" baseline="30000" dirty="0"/>
              <a:t>th</a:t>
            </a:r>
            <a:r>
              <a:rPr lang="en-US" sz="4400" b="1" dirty="0"/>
              <a:t> generation.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" r="6388" b="3607"/>
          <a:stretch/>
        </p:blipFill>
        <p:spPr>
          <a:xfrm>
            <a:off x="3987165" y="288606"/>
            <a:ext cx="7061835" cy="65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20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0200"/>
            <a:ext cx="8153400" cy="912800"/>
          </a:xfrm>
        </p:spPr>
        <p:txBody>
          <a:bodyPr/>
          <a:lstStyle/>
          <a:p>
            <a:r>
              <a:rPr lang="en-US" altLang="en-US" sz="5400" dirty="0"/>
              <a:t>Spiritual Metamorphosis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10515600" cy="510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00" dirty="0"/>
              <a:t>Digestive Tract; Reproductive System;</a:t>
            </a:r>
          </a:p>
          <a:p>
            <a:pPr marL="0" indent="0" algn="just">
              <a:buNone/>
            </a:pPr>
            <a:r>
              <a:rPr lang="en-US" sz="3600" dirty="0"/>
              <a:t>Visual System; Legs &amp; Muscles; Respiratory…</a:t>
            </a:r>
          </a:p>
          <a:p>
            <a:pPr marL="0" indent="0" algn="just">
              <a:buNone/>
            </a:pPr>
            <a:r>
              <a:rPr lang="en-US" sz="3600" dirty="0">
                <a:latin typeface="Arial Narrow" panose="020B0606020202030204" pitchFamily="34" charset="0"/>
              </a:rPr>
              <a:t>	“All of these organs have to make transitions. You’ve got 	an orchestra in there. You’ve got a Conductor that’s 	responsible for it all.”	</a:t>
            </a:r>
            <a:r>
              <a:rPr lang="en-US" sz="3200" dirty="0">
                <a:latin typeface="Arial Narrow" panose="020B0606020202030204" pitchFamily="34" charset="0"/>
              </a:rPr>
              <a:t>-Dr. Richard Stringer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600" dirty="0"/>
              <a:t>I hope you can see the spiritual parallels… </a:t>
            </a:r>
            <a:r>
              <a:rPr lang="en-US" sz="3600" b="1" dirty="0"/>
              <a:t>(Mt 6:28)</a:t>
            </a:r>
          </a:p>
          <a:p>
            <a:pPr marL="0" indent="0">
              <a:buNone/>
            </a:pPr>
            <a:r>
              <a:rPr lang="en-US" sz="3600" i="1" dirty="0"/>
              <a:t>	Consider the </a:t>
            </a:r>
            <a:r>
              <a:rPr lang="en-US" sz="3600" dirty="0"/>
              <a:t>butterflies</a:t>
            </a:r>
            <a:r>
              <a:rPr lang="en-US" sz="3600" i="1" dirty="0"/>
              <a:t> of the field. </a:t>
            </a:r>
          </a:p>
        </p:txBody>
      </p:sp>
    </p:spTree>
    <p:extLst>
      <p:ext uri="{BB962C8B-B14F-4D97-AF65-F5344CB8AC3E}">
        <p14:creationId xmlns:p14="http://schemas.microsoft.com/office/powerpoint/2010/main" val="3248518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0200"/>
            <a:ext cx="8153400" cy="912800"/>
          </a:xfrm>
        </p:spPr>
        <p:txBody>
          <a:bodyPr/>
          <a:lstStyle/>
          <a:p>
            <a:r>
              <a:rPr lang="en-US" altLang="en-US" sz="5400" dirty="0"/>
              <a:t>Spiritual Metamorphosis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10287000" cy="50292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/>
              <a:t>1) Parents, are we placing our children carefully? </a:t>
            </a:r>
          </a:p>
          <a:p>
            <a:pPr marL="0" indent="0" algn="just">
              <a:buNone/>
            </a:pPr>
            <a:r>
              <a:rPr lang="en-US" sz="2800" dirty="0"/>
              <a:t>	Are we distorting their natural desire to grow? </a:t>
            </a:r>
          </a:p>
          <a:p>
            <a:pPr marL="0" indent="0" algn="just">
              <a:buNone/>
            </a:pPr>
            <a:r>
              <a:rPr lang="en-US" sz="3200" b="1" dirty="0"/>
              <a:t>2) Transform your natural desires to new cravings: </a:t>
            </a:r>
          </a:p>
          <a:p>
            <a:pPr marL="0" indent="0" algn="just">
              <a:buNone/>
            </a:pPr>
            <a:r>
              <a:rPr lang="en-US" sz="2800" dirty="0"/>
              <a:t>	Be transformed, not conformed [</a:t>
            </a:r>
            <a:r>
              <a:rPr lang="en-US" sz="2800" b="1" dirty="0"/>
              <a:t>Rom 12:1-2]</a:t>
            </a:r>
          </a:p>
          <a:p>
            <a:pPr marL="0" indent="0">
              <a:buNone/>
            </a:pPr>
            <a:r>
              <a:rPr lang="en-US" sz="2800" dirty="0"/>
              <a:t>	Feast on the words of eternal life </a:t>
            </a:r>
            <a:r>
              <a:rPr lang="en-US" sz="2800" b="1" dirty="0"/>
              <a:t>Jn 6:52-58</a:t>
            </a:r>
            <a:br>
              <a:rPr lang="en-US" sz="2800" dirty="0"/>
            </a:br>
            <a:r>
              <a:rPr lang="en-US" sz="2800" dirty="0"/>
              <a:t>	Make progress &amp; maturity your goal </a:t>
            </a:r>
            <a:r>
              <a:rPr lang="en-US" sz="2800" b="1" dirty="0"/>
              <a:t>Heb 5:12-13</a:t>
            </a:r>
            <a:br>
              <a:rPr lang="en-US" sz="2800" dirty="0"/>
            </a:br>
            <a:r>
              <a:rPr lang="en-US" sz="2800" dirty="0"/>
              <a:t>	Don’t make your gut you god </a:t>
            </a:r>
            <a:r>
              <a:rPr lang="en-US" sz="2800" b="1" dirty="0"/>
              <a:t>[Php 3:17-21]</a:t>
            </a:r>
          </a:p>
          <a:p>
            <a:pPr marL="0" indent="0" algn="just">
              <a:buNone/>
            </a:pPr>
            <a:r>
              <a:rPr lang="en-US" sz="3200" b="1" dirty="0"/>
              <a:t>3) Set your eyes on new heights: [Col 3:1-4]</a:t>
            </a:r>
          </a:p>
          <a:p>
            <a:pPr marL="0" indent="0" algn="just">
              <a:buNone/>
            </a:pPr>
            <a:r>
              <a:rPr lang="en-US" sz="2800" dirty="0"/>
              <a:t>        Have vision &amp; see our real location </a:t>
            </a:r>
            <a:r>
              <a:rPr lang="en-US" sz="2800" b="1" dirty="0"/>
              <a:t>(Eph1:20; 2:1-7)</a:t>
            </a:r>
          </a:p>
          <a:p>
            <a:pPr marL="0" indent="0" algn="just">
              <a:buNone/>
            </a:pPr>
            <a:r>
              <a:rPr lang="en-US" sz="3200" b="1" dirty="0"/>
              <a:t>4) Control your urges [1 </a:t>
            </a:r>
            <a:r>
              <a:rPr lang="en-US" sz="3200" b="1" dirty="0" err="1"/>
              <a:t>Th</a:t>
            </a:r>
            <a:r>
              <a:rPr lang="en-US" sz="3200" b="1" dirty="0"/>
              <a:t> 4:2-5; 1 </a:t>
            </a:r>
            <a:r>
              <a:rPr lang="en-US" sz="3200" b="1" dirty="0" err="1"/>
              <a:t>Cor</a:t>
            </a:r>
            <a:r>
              <a:rPr lang="en-US" sz="3200" b="1" dirty="0"/>
              <a:t> 6:15-20]</a:t>
            </a:r>
          </a:p>
        </p:txBody>
      </p:sp>
    </p:spTree>
    <p:extLst>
      <p:ext uri="{BB962C8B-B14F-4D97-AF65-F5344CB8AC3E}">
        <p14:creationId xmlns:p14="http://schemas.microsoft.com/office/powerpoint/2010/main" val="501265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steur and Planet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Pasteur and Planets</Template>
  <TotalTime>269</TotalTime>
  <Words>279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Tw Cen MT</vt:lpstr>
      <vt:lpstr>Wingdings</vt:lpstr>
      <vt:lpstr>Wingdings 2</vt:lpstr>
      <vt:lpstr>Pasteur and Planets</vt:lpstr>
      <vt:lpstr>Spiritual Metamorphosis</vt:lpstr>
      <vt:lpstr>Spiritual Metamorphosis</vt:lpstr>
      <vt:lpstr>Spiritual Metamorphosis</vt:lpstr>
      <vt:lpstr>Spiritual Metamorphosis</vt:lpstr>
      <vt:lpstr>Spiritual Metamorphosis</vt:lpstr>
      <vt:lpstr>Spiritual Metamorphosis</vt:lpstr>
      <vt:lpstr>Spiritual Metamorphosis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Metamorphosis</dc:title>
  <dc:creator>dell</dc:creator>
  <cp:lastModifiedBy>Coulter Wickerham</cp:lastModifiedBy>
  <cp:revision>13</cp:revision>
  <dcterms:created xsi:type="dcterms:W3CDTF">2014-05-17T01:47:02Z</dcterms:created>
  <dcterms:modified xsi:type="dcterms:W3CDTF">2021-05-15T04:00:50Z</dcterms:modified>
</cp:coreProperties>
</file>