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BFD5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34" autoAdjust="0"/>
    <p:restoredTop sz="94660"/>
  </p:normalViewPr>
  <p:slideViewPr>
    <p:cSldViewPr>
      <p:cViewPr varScale="1">
        <p:scale>
          <a:sx n="86" d="100"/>
          <a:sy n="86" d="100"/>
        </p:scale>
        <p:origin x="562" y="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A628-7100-4976-804B-D0ADDE07456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4A628-7100-4976-804B-D0ADDE074566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8690C-2795-4E84-9FDD-67B9FF2C3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5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0199" y="1353312"/>
            <a:ext cx="6553201" cy="4056888"/>
          </a:xfrm>
        </p:spPr>
        <p:txBody>
          <a:bodyPr>
            <a:normAutofit/>
          </a:bodyPr>
          <a:lstStyle/>
          <a:p>
            <a:r>
              <a:rPr lang="en-US" sz="89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The Enemies Regroup</a:t>
            </a:r>
            <a:br>
              <a:rPr lang="en-US" sz="89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r>
              <a:rPr lang="en-US" sz="73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Joshua 9-12</a:t>
            </a:r>
            <a:endParaRPr lang="en-US" sz="66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5400000">
            <a:off x="8892385" y="-2727112"/>
            <a:ext cx="572502" cy="6026727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Joshua_stopped_sun_and_moon.JPG">
            <a:extLst>
              <a:ext uri="{FF2B5EF4-FFF2-40B4-BE49-F238E27FC236}">
                <a16:creationId xmlns:a16="http://schemas.microsoft.com/office/drawing/2014/main" id="{9ABE4C47-D03A-488B-893B-3FD1CE39507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52400"/>
            <a:ext cx="5023961" cy="6315386"/>
          </a:xfrm>
          <a:prstGeom prst="rect">
            <a:avLst/>
          </a:prstGeom>
          <a:effectLst>
            <a:outerShdw blurRad="50800" dist="114300" dir="13500000" sx="102000" sy="102000" algn="br" rotWithShape="0">
              <a:prstClr val="black">
                <a:alpha val="40000"/>
              </a:prstClr>
            </a:outerShdw>
          </a:effectLst>
          <a:scene3d>
            <a:camera prst="perspectiveContrastingRightFacing">
              <a:rot lat="279571" lon="19544513" rev="289582"/>
            </a:camera>
            <a:lightRig rig="threePt" dir="t"/>
          </a:scene3d>
          <a:sp3d>
            <a:bevelT/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5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14935" y="1613358"/>
            <a:ext cx="11562131" cy="524464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4000" b="1" dirty="0"/>
              <a:t>A) How did Israel end up with </a:t>
            </a:r>
            <a:r>
              <a:rPr lang="en-US" sz="4000" b="1" u="sng" dirty="0"/>
              <a:t>ALLIES</a:t>
            </a:r>
            <a:r>
              <a:rPr lang="en-US" sz="4000" b="1" dirty="0"/>
              <a:t>?</a:t>
            </a:r>
          </a:p>
          <a:p>
            <a:pPr marL="514350" indent="-514350">
              <a:buNone/>
            </a:pPr>
            <a:r>
              <a:rPr lang="en-US" dirty="0"/>
              <a:t>	The consequences of </a:t>
            </a:r>
            <a:r>
              <a:rPr lang="en-US" b="1" dirty="0"/>
              <a:t>Ch 7</a:t>
            </a:r>
            <a:r>
              <a:rPr lang="en-US" dirty="0"/>
              <a:t> continue to the enemies in </a:t>
            </a:r>
            <a:r>
              <a:rPr lang="en-US" b="1" dirty="0"/>
              <a:t>[9:1-2]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Hearts were no longer </a:t>
            </a:r>
            <a:r>
              <a:rPr lang="en-US" i="1" dirty="0"/>
              <a:t>melted</a:t>
            </a:r>
            <a:r>
              <a:rPr lang="en-US" dirty="0"/>
              <a:t>. </a:t>
            </a:r>
            <a:r>
              <a:rPr lang="en-US" b="1" dirty="0"/>
              <a:t>[5:1]</a:t>
            </a:r>
            <a:r>
              <a:rPr lang="en-US" dirty="0"/>
              <a:t> As Joshua had predicted. </a:t>
            </a:r>
            <a:r>
              <a:rPr lang="en-US" b="1" dirty="0"/>
              <a:t>7:9</a:t>
            </a:r>
          </a:p>
          <a:p>
            <a:pPr marL="514350" indent="-514350">
              <a:buNone/>
            </a:pPr>
            <a:r>
              <a:rPr lang="en-US" dirty="0"/>
              <a:t>	Do we fully grasp the ripple effects of sin? Do we repel people? </a:t>
            </a:r>
            <a:br>
              <a:rPr lang="en-US" dirty="0"/>
            </a:br>
            <a:r>
              <a:rPr lang="en-US" dirty="0"/>
              <a:t>How many Rahab’s could have been saved? 		</a:t>
            </a:r>
            <a:r>
              <a:rPr lang="en-US" b="1" dirty="0"/>
              <a:t>Rom 2:24</a:t>
            </a:r>
          </a:p>
          <a:p>
            <a:pPr marL="514350" indent="-514350">
              <a:buNone/>
            </a:pPr>
            <a:r>
              <a:rPr lang="en-US" sz="4000" b="1" dirty="0"/>
              <a:t>B) How did the </a:t>
            </a:r>
            <a:r>
              <a:rPr lang="en-US" sz="4000" b="1" u="sng" dirty="0"/>
              <a:t>Gibeonites</a:t>
            </a:r>
            <a:r>
              <a:rPr lang="en-US" sz="4000" b="1" dirty="0"/>
              <a:t> become allies?  </a:t>
            </a:r>
            <a:br>
              <a:rPr lang="en-US" sz="4000" b="1" dirty="0"/>
            </a:br>
            <a:r>
              <a:rPr lang="en-US" dirty="0"/>
              <a:t>They had lied but Joshua obeyed. </a:t>
            </a:r>
            <a:r>
              <a:rPr lang="en-US" b="1" dirty="0"/>
              <a:t>Dt 20:15, 29:11</a:t>
            </a:r>
            <a:br>
              <a:rPr lang="en-US" dirty="0"/>
            </a:br>
            <a:r>
              <a:rPr lang="en-US" dirty="0"/>
              <a:t>Israel’s leaders take an unpopular position </a:t>
            </a:r>
            <a:r>
              <a:rPr lang="en-US" b="1" dirty="0"/>
              <a:t>[Josh 9:18-21]</a:t>
            </a:r>
            <a:r>
              <a:rPr lang="en-US" dirty="0"/>
              <a:t>. </a:t>
            </a:r>
          </a:p>
          <a:p>
            <a:pPr marL="514350" indent="-514350">
              <a:buNone/>
            </a:pPr>
            <a:r>
              <a:rPr lang="en-US" dirty="0"/>
              <a:t>	God’s people should be known for honesty/reliability. 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-34565"/>
            <a:ext cx="10820400" cy="1647923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The Enemies Regroup </a:t>
            </a:r>
            <a:br>
              <a:rPr lang="en-US" sz="54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r>
              <a:rPr lang="en-US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Joshua 9-12</a:t>
            </a:r>
            <a:endParaRPr lang="en-US" sz="5400" b="1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9" name="Picture 8" descr="Joshua_stopped_sun_and_moon.JPG">
            <a:extLst>
              <a:ext uri="{FF2B5EF4-FFF2-40B4-BE49-F238E27FC236}">
                <a16:creationId xmlns:a16="http://schemas.microsoft.com/office/drawing/2014/main" id="{BD2A72CE-5B98-40E0-B2D9-823EB1745DB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97" y="0"/>
            <a:ext cx="1360503" cy="1710225"/>
          </a:xfrm>
          <a:prstGeom prst="rect">
            <a:avLst/>
          </a:prstGeom>
          <a:effectLst/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54B077C-223A-496D-872D-3DB8429D2CF3}"/>
              </a:ext>
            </a:extLst>
          </p:cNvPr>
          <p:cNvSpPr/>
          <p:nvPr/>
        </p:nvSpPr>
        <p:spPr>
          <a:xfrm>
            <a:off x="1062990" y="1793158"/>
            <a:ext cx="10142220" cy="19406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Notice the Gibeonites humble contentment:</a:t>
            </a:r>
          </a:p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begging for mercy &amp; offering servitude. 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our King provides &amp; protects His servants.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5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14935" y="1613358"/>
            <a:ext cx="11562131" cy="532084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4000" b="1" dirty="0"/>
              <a:t>C) God honors the covenant! [10:6-11] </a:t>
            </a:r>
          </a:p>
          <a:p>
            <a:pPr marL="514350" indent="-514350">
              <a:buNone/>
            </a:pPr>
            <a:r>
              <a:rPr lang="en-US" dirty="0"/>
              <a:t>	Helps Israel make a 20-25 mile uphill night time hike! </a:t>
            </a:r>
            <a:endParaRPr lang="en-US" b="1" dirty="0"/>
          </a:p>
          <a:p>
            <a:pPr marL="514350" indent="-514350">
              <a:buNone/>
            </a:pPr>
            <a:r>
              <a:rPr lang="en-US" sz="4000" b="1" dirty="0"/>
              <a:t>D) There was no day like it! [10:12-15] </a:t>
            </a:r>
            <a:br>
              <a:rPr lang="en-US" sz="4000" b="1" dirty="0"/>
            </a:br>
            <a:r>
              <a:rPr lang="en-US" sz="3000" dirty="0"/>
              <a:t>1) </a:t>
            </a:r>
            <a:r>
              <a:rPr lang="en-US" sz="3000" i="1" dirty="0"/>
              <a:t>Book of </a:t>
            </a:r>
            <a:r>
              <a:rPr lang="en-US" sz="3000" i="1" dirty="0" err="1"/>
              <a:t>Jashar</a:t>
            </a:r>
            <a:r>
              <a:rPr lang="en-US" sz="3000" dirty="0"/>
              <a:t> included patriotic war songs. E.g. </a:t>
            </a:r>
            <a:r>
              <a:rPr lang="en-US" sz="3000" b="1" dirty="0"/>
              <a:t>2 Sa 1:18</a:t>
            </a:r>
            <a:endParaRPr lang="en-US" sz="3000" dirty="0"/>
          </a:p>
          <a:p>
            <a:pPr marL="514350" indent="-514350">
              <a:buNone/>
            </a:pPr>
            <a:r>
              <a:rPr lang="en-US" sz="3000" dirty="0"/>
              <a:t>	2) The grammar is tricky for WHO told the sun to be still.</a:t>
            </a:r>
          </a:p>
          <a:p>
            <a:pPr marL="514350" indent="-514350">
              <a:buNone/>
            </a:pPr>
            <a:r>
              <a:rPr lang="en-US" sz="3000" dirty="0"/>
              <a:t>	3) How did God hear Joshua different than all other men? </a:t>
            </a:r>
            <a:br>
              <a:rPr lang="en-US" sz="3000" dirty="0"/>
            </a:br>
            <a:r>
              <a:rPr lang="en-US" sz="3000" dirty="0"/>
              <a:t>	God had heard Israel in </a:t>
            </a:r>
            <a:r>
              <a:rPr lang="en-US" sz="3000" b="1" dirty="0"/>
              <a:t>Num 21</a:t>
            </a:r>
            <a:r>
              <a:rPr lang="en-US" sz="3000" dirty="0"/>
              <a:t>. He’ll do this in </a:t>
            </a:r>
            <a:r>
              <a:rPr lang="en-US" sz="3000" b="1" dirty="0"/>
              <a:t>1 Kings 17:22</a:t>
            </a:r>
            <a:r>
              <a:rPr lang="en-US" sz="3000" dirty="0"/>
              <a:t>.</a:t>
            </a:r>
            <a:r>
              <a:rPr lang="en-US" sz="3000" b="1" dirty="0"/>
              <a:t> </a:t>
            </a:r>
            <a:br>
              <a:rPr lang="en-US" sz="3000" dirty="0"/>
            </a:br>
            <a:r>
              <a:rPr lang="en-US" sz="3000" dirty="0"/>
              <a:t>	The point is: YHWH does more than hear, He reacts! </a:t>
            </a:r>
          </a:p>
          <a:p>
            <a:pPr marL="514350" indent="-514350">
              <a:buNone/>
            </a:pPr>
            <a:r>
              <a:rPr lang="en-US" sz="3600" b="1" dirty="0"/>
              <a:t>E) What exactly did happen in the sky?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-34565"/>
            <a:ext cx="10820400" cy="1647923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The Enemies Regroup </a:t>
            </a:r>
            <a:br>
              <a:rPr lang="en-US" sz="54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r>
              <a:rPr lang="en-US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Joshua 9-12</a:t>
            </a:r>
            <a:endParaRPr lang="en-US" sz="5400" b="1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9" name="Picture 8" descr="Joshua_stopped_sun_and_moon.JPG">
            <a:extLst>
              <a:ext uri="{FF2B5EF4-FFF2-40B4-BE49-F238E27FC236}">
                <a16:creationId xmlns:a16="http://schemas.microsoft.com/office/drawing/2014/main" id="{BD2A72CE-5B98-40E0-B2D9-823EB1745DB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97" y="0"/>
            <a:ext cx="1360503" cy="171022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271656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5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14935" y="1613358"/>
            <a:ext cx="11562131" cy="539704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4000" b="1" dirty="0"/>
              <a:t>E) What exactly did happen in the sky? 10:12-15</a:t>
            </a:r>
            <a:endParaRPr lang="en-US" sz="4000" dirty="0"/>
          </a:p>
          <a:p>
            <a:pPr marL="514350" indent="-514350">
              <a:buNone/>
            </a:pPr>
            <a:r>
              <a:rPr lang="en-US" sz="3600" dirty="0"/>
              <a:t>	Traditionally: The earth stopped rotating. </a:t>
            </a:r>
          </a:p>
          <a:p>
            <a:pPr marL="514350" indent="-514350">
              <a:buNone/>
            </a:pPr>
            <a:r>
              <a:rPr lang="en-US" sz="3600" dirty="0"/>
              <a:t>		</a:t>
            </a:r>
            <a:r>
              <a:rPr lang="en-US" dirty="0"/>
              <a:t>Note that it is morning. The sun is in the east. </a:t>
            </a:r>
            <a:br>
              <a:rPr lang="en-US" dirty="0"/>
            </a:br>
            <a:r>
              <a:rPr lang="en-US" dirty="0"/>
              <a:t>	Furthermore, I’m not aware of credible NASA research on it. </a:t>
            </a:r>
          </a:p>
          <a:p>
            <a:pPr marL="514350" indent="-514350">
              <a:buNone/>
            </a:pPr>
            <a:r>
              <a:rPr lang="en-US" sz="3600" dirty="0"/>
              <a:t>	Other believers: It’s poetic language as used elsewhere. </a:t>
            </a:r>
            <a:br>
              <a:rPr lang="en-US" sz="3600" dirty="0"/>
            </a:br>
            <a:r>
              <a:rPr lang="en-US" dirty="0"/>
              <a:t>	</a:t>
            </a:r>
            <a:r>
              <a:rPr lang="en-US" b="1" dirty="0"/>
              <a:t>Exodus 15</a:t>
            </a:r>
            <a:r>
              <a:rPr lang="en-US" dirty="0"/>
              <a:t> poetically describes the war of </a:t>
            </a:r>
            <a:r>
              <a:rPr lang="en-US" b="1" dirty="0"/>
              <a:t>Exodus 14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/>
              <a:t>Judges 5</a:t>
            </a:r>
            <a:r>
              <a:rPr lang="en-US" dirty="0"/>
              <a:t> poetically describes the war of </a:t>
            </a:r>
            <a:r>
              <a:rPr lang="en-US" b="1" dirty="0"/>
              <a:t>Judges 4</a:t>
            </a:r>
            <a:r>
              <a:rPr lang="en-US" dirty="0"/>
              <a:t>. </a:t>
            </a:r>
          </a:p>
          <a:p>
            <a:pPr marL="514350" indent="-514350">
              <a:buNone/>
            </a:pPr>
            <a:r>
              <a:rPr lang="en-US" sz="3600" dirty="0"/>
              <a:t>	Poetry isn’t disbelief. Do </a:t>
            </a:r>
            <a:r>
              <a:rPr lang="en-US" sz="3600" i="1" dirty="0"/>
              <a:t>rivers clap their hands</a:t>
            </a:r>
            <a:r>
              <a:rPr lang="en-US" sz="3600" dirty="0"/>
              <a:t>? </a:t>
            </a:r>
            <a:r>
              <a:rPr lang="en-US" sz="3600" b="1" dirty="0"/>
              <a:t>Ps 98:8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-34565"/>
            <a:ext cx="10820400" cy="1647923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The Enemies Regroup </a:t>
            </a:r>
            <a:br>
              <a:rPr lang="en-US" sz="54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r>
              <a:rPr lang="en-US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Joshua 9-12</a:t>
            </a:r>
            <a:endParaRPr lang="en-US" sz="5400" b="1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9" name="Picture 8" descr="Joshua_stopped_sun_and_moon.JPG">
            <a:extLst>
              <a:ext uri="{FF2B5EF4-FFF2-40B4-BE49-F238E27FC236}">
                <a16:creationId xmlns:a16="http://schemas.microsoft.com/office/drawing/2014/main" id="{BD2A72CE-5B98-40E0-B2D9-823EB1745DB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97" y="0"/>
            <a:ext cx="1360503" cy="1710225"/>
          </a:xfrm>
          <a:prstGeom prst="rect">
            <a:avLst/>
          </a:prstGeom>
          <a:effectLst/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B298D5A-4AA3-4C90-8E90-65FEEBE533B0}"/>
              </a:ext>
            </a:extLst>
          </p:cNvPr>
          <p:cNvSpPr/>
          <p:nvPr/>
        </p:nvSpPr>
        <p:spPr>
          <a:xfrm>
            <a:off x="2365664" y="3774358"/>
            <a:ext cx="6927273" cy="194064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None/>
            </a:pPr>
            <a:r>
              <a:rPr lang="en-US" sz="4000" b="1" dirty="0"/>
              <a:t>James 1:5-8, Let’s make sure </a:t>
            </a:r>
          </a:p>
          <a:p>
            <a:pPr marL="514350" indent="-514350" algn="ctr">
              <a:buNone/>
            </a:pPr>
            <a:r>
              <a:rPr lang="en-US" sz="4000" b="1" dirty="0"/>
              <a:t>we believe when we pray!</a:t>
            </a:r>
          </a:p>
        </p:txBody>
      </p:sp>
    </p:spTree>
    <p:extLst>
      <p:ext uri="{BB962C8B-B14F-4D97-AF65-F5344CB8AC3E}">
        <p14:creationId xmlns:p14="http://schemas.microsoft.com/office/powerpoint/2010/main" val="129682483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5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14935" y="1613358"/>
            <a:ext cx="11562131" cy="539704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4000" b="1" dirty="0"/>
              <a:t>F) Ch 10-12 God Fulfills the Promise of Deuteronomy </a:t>
            </a:r>
            <a:endParaRPr lang="en-US" sz="4000" dirty="0"/>
          </a:p>
          <a:p>
            <a:pPr marL="514350" indent="-514350">
              <a:buNone/>
            </a:pPr>
            <a:r>
              <a:rPr lang="en-US" sz="3600" dirty="0"/>
              <a:t>	</a:t>
            </a:r>
            <a:r>
              <a:rPr lang="en-US" sz="3600" b="1" dirty="0" err="1"/>
              <a:t>Deut</a:t>
            </a:r>
            <a:r>
              <a:rPr lang="en-US" sz="3600" b="1" dirty="0"/>
              <a:t> 7:22</a:t>
            </a:r>
            <a:r>
              <a:rPr lang="en-US" sz="3600" dirty="0"/>
              <a:t> The nations will be removed little by little. </a:t>
            </a:r>
            <a:br>
              <a:rPr lang="en-US" sz="3600" dirty="0"/>
            </a:br>
            <a:r>
              <a:rPr lang="en-US" sz="3600" dirty="0"/>
              <a:t>Israel did not destroy them all at once. God handled it. </a:t>
            </a:r>
          </a:p>
          <a:p>
            <a:pPr marL="514350" indent="-514350">
              <a:buNone/>
            </a:pPr>
            <a:r>
              <a:rPr lang="en-US" sz="4000" b="1" dirty="0"/>
              <a:t>Our attention is drawn to the 5 Kings [10:22-28]</a:t>
            </a:r>
            <a:endParaRPr lang="en-US" sz="4000" dirty="0"/>
          </a:p>
          <a:p>
            <a:pPr marL="514350" indent="-514350">
              <a:buNone/>
            </a:pPr>
            <a:r>
              <a:rPr lang="en-US" sz="3600" dirty="0"/>
              <a:t>	They’re locked in a burial by </a:t>
            </a:r>
            <a:r>
              <a:rPr lang="en-US" sz="3600" i="1" dirty="0"/>
              <a:t>a large stone</a:t>
            </a:r>
            <a:r>
              <a:rPr lang="en-US" sz="3600" dirty="0"/>
              <a:t>. </a:t>
            </a:r>
          </a:p>
          <a:p>
            <a:pPr marL="514350" indent="-514350">
              <a:buNone/>
            </a:pPr>
            <a:r>
              <a:rPr lang="en-US" sz="3600" dirty="0"/>
              <a:t>	But our King rolled the stone away! He gives us victory! </a:t>
            </a:r>
            <a:br>
              <a:rPr lang="en-US" sz="3600" dirty="0"/>
            </a:br>
            <a:r>
              <a:rPr lang="en-US" sz="3600" b="1" dirty="0"/>
              <a:t>1 Cor 15:25-26; 2 Tim 1:10</a:t>
            </a:r>
            <a:r>
              <a:rPr lang="en-US" sz="3600" dirty="0"/>
              <a:t> Death has lost its power! 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-34565"/>
            <a:ext cx="10820400" cy="1647923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The Enemies Regroup </a:t>
            </a:r>
            <a:br>
              <a:rPr lang="en-US" sz="54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r>
              <a:rPr lang="en-US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Joshua 9-12</a:t>
            </a:r>
            <a:endParaRPr lang="en-US" sz="5400" b="1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9" name="Picture 8" descr="Joshua_stopped_sun_and_moon.JPG">
            <a:extLst>
              <a:ext uri="{FF2B5EF4-FFF2-40B4-BE49-F238E27FC236}">
                <a16:creationId xmlns:a16="http://schemas.microsoft.com/office/drawing/2014/main" id="{BD2A72CE-5B98-40E0-B2D9-823EB1745DB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97" y="0"/>
            <a:ext cx="1360503" cy="171022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05966858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oshua Prepared to Le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Josh 6-8 First Two Battles</Template>
  <TotalTime>202</TotalTime>
  <Words>484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Maiandra GD</vt:lpstr>
      <vt:lpstr>Joshua Prepared to Lead</vt:lpstr>
      <vt:lpstr>The Enemies Regroup Joshua 9-12</vt:lpstr>
      <vt:lpstr>The Enemies Regroup  Joshua 9-12</vt:lpstr>
      <vt:lpstr>The Enemies Regroup  Joshua 9-12</vt:lpstr>
      <vt:lpstr>The Enemies Regroup  Joshua 9-12</vt:lpstr>
      <vt:lpstr>The Enemies Regroup  Joshua 9-12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Enemies Regroup Joshua 6-8</dc:title>
  <dc:creator>Coulter Wickerham</dc:creator>
  <cp:lastModifiedBy>Coulter Wickerham</cp:lastModifiedBy>
  <cp:revision>13</cp:revision>
  <dcterms:created xsi:type="dcterms:W3CDTF">2021-05-28T22:00:14Z</dcterms:created>
  <dcterms:modified xsi:type="dcterms:W3CDTF">2021-05-29T16:27:40Z</dcterms:modified>
</cp:coreProperties>
</file>