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7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13" y="614566"/>
            <a:ext cx="12092904" cy="2375523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Salvation Creates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An En</a:t>
            </a:r>
            <a:r>
              <a:rPr lang="en-US" sz="6000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light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ened Citizenry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7576B8-04AB-45FF-BFFE-48DC648A543A}"/>
              </a:ext>
            </a:extLst>
          </p:cNvPr>
          <p:cNvSpPr/>
          <p:nvPr/>
        </p:nvSpPr>
        <p:spPr>
          <a:xfrm>
            <a:off x="3296509" y="4198776"/>
            <a:ext cx="5562911" cy="1129004"/>
          </a:xfrm>
          <a:prstGeom prst="roundRect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Acts 26:12-23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5E2AB6-2696-42F6-8715-9A36A4A87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4"/>
          <a:stretch/>
        </p:blipFill>
        <p:spPr>
          <a:xfrm>
            <a:off x="2610189" y="3154709"/>
            <a:ext cx="6971622" cy="3141316"/>
          </a:xfrm>
          <a:prstGeom prst="rect">
            <a:avLst/>
          </a:prstGeom>
        </p:spPr>
      </p:pic>
      <p:pic>
        <p:nvPicPr>
          <p:cNvPr id="7" name="Content Placeholder 2">
            <a:extLst>
              <a:ext uri="{FF2B5EF4-FFF2-40B4-BE49-F238E27FC236}">
                <a16:creationId xmlns:a16="http://schemas.microsoft.com/office/drawing/2014/main" id="{71D20D63-24E7-4C6D-8E5B-FEC8154E5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81" y="3522312"/>
            <a:ext cx="8782838" cy="2406109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767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En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ened Citizenry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192" y="1875481"/>
            <a:ext cx="11029615" cy="4823986"/>
          </a:xfrm>
        </p:spPr>
        <p:txBody>
          <a:bodyPr anchor="t">
            <a:normAutofit/>
          </a:bodyPr>
          <a:lstStyle/>
          <a:p>
            <a:r>
              <a:rPr lang="en-US" sz="3800" b="1" dirty="0"/>
              <a:t>Some of our trouble is blamed on Satan</a:t>
            </a:r>
          </a:p>
          <a:p>
            <a:pPr lvl="1"/>
            <a:r>
              <a:rPr lang="en-US" sz="3200" dirty="0"/>
              <a:t>Biblically, he is blamed for several types of earthly trouble. </a:t>
            </a:r>
            <a:br>
              <a:rPr lang="en-US" sz="3200" dirty="0"/>
            </a:br>
            <a:r>
              <a:rPr lang="en-US" sz="3200" b="1" dirty="0"/>
              <a:t>[1 </a:t>
            </a:r>
            <a:r>
              <a:rPr lang="en-US" sz="3200" b="1" dirty="0" err="1"/>
              <a:t>Th</a:t>
            </a:r>
            <a:r>
              <a:rPr lang="en-US" sz="3200" b="1" dirty="0"/>
              <a:t> 2:17-18; 2 </a:t>
            </a:r>
            <a:r>
              <a:rPr lang="en-US" sz="3200" b="1" dirty="0" err="1"/>
              <a:t>Cor</a:t>
            </a:r>
            <a:r>
              <a:rPr lang="en-US" sz="3200" b="1" dirty="0"/>
              <a:t> 2:5-11]</a:t>
            </a:r>
            <a:r>
              <a:rPr lang="en-US" sz="3200" dirty="0"/>
              <a:t> Let scripture </a:t>
            </a:r>
            <a:r>
              <a:rPr lang="en-US" sz="3200" b="1" dirty="0"/>
              <a:t>light</a:t>
            </a:r>
            <a:r>
              <a:rPr lang="en-US" sz="3200" dirty="0"/>
              <a:t> the way. </a:t>
            </a:r>
          </a:p>
          <a:p>
            <a:r>
              <a:rPr lang="en-US" sz="3800" b="1" dirty="0"/>
              <a:t>Look beyond DNA to the Inner Man (Eph2)</a:t>
            </a:r>
          </a:p>
          <a:p>
            <a:pPr lvl="1"/>
            <a:r>
              <a:rPr lang="en-US" sz="3200" dirty="0"/>
              <a:t>But do look for some noticeable/observable differences.</a:t>
            </a:r>
          </a:p>
          <a:p>
            <a:pPr lvl="1"/>
            <a:r>
              <a:rPr lang="en-US" sz="3200" dirty="0"/>
              <a:t>Genuinely pledge allegiance to a </a:t>
            </a:r>
            <a:r>
              <a:rPr lang="en-US" sz="3200" i="1" dirty="0"/>
              <a:t>better country</a:t>
            </a:r>
            <a:r>
              <a:rPr lang="en-US" sz="3200" dirty="0"/>
              <a:t> </a:t>
            </a:r>
            <a:r>
              <a:rPr lang="en-US" sz="3200" b="1" spc="-150" dirty="0"/>
              <a:t>[Heb </a:t>
            </a:r>
            <a:r>
              <a:rPr lang="en-US" sz="3200" b="1" spc="-300" dirty="0"/>
              <a:t>11</a:t>
            </a:r>
            <a:r>
              <a:rPr lang="en-US" sz="3200" b="1" spc="-150" dirty="0"/>
              <a:t>:8-16]</a:t>
            </a:r>
          </a:p>
          <a:p>
            <a:pPr lvl="1"/>
            <a:r>
              <a:rPr lang="en-US" sz="3200" dirty="0"/>
              <a:t>Remember, Jesus’ country is different </a:t>
            </a:r>
            <a:r>
              <a:rPr lang="en-US" sz="3200" b="1" dirty="0"/>
              <a:t>[Jn 18:33-37]</a:t>
            </a:r>
          </a:p>
        </p:txBody>
      </p:sp>
    </p:spTree>
    <p:extLst>
      <p:ext uri="{BB962C8B-B14F-4D97-AF65-F5344CB8AC3E}">
        <p14:creationId xmlns:p14="http://schemas.microsoft.com/office/powerpoint/2010/main" val="1209144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192" y="1816601"/>
            <a:ext cx="11029615" cy="4948093"/>
          </a:xfrm>
        </p:spPr>
        <p:txBody>
          <a:bodyPr anchor="t">
            <a:normAutofit/>
          </a:bodyPr>
          <a:lstStyle/>
          <a:p>
            <a:r>
              <a:rPr lang="en-US" sz="3800" b="1" dirty="0"/>
              <a:t>The Benefits of Heavenly Citizenship</a:t>
            </a:r>
          </a:p>
          <a:p>
            <a:pPr lvl="1"/>
            <a:r>
              <a:rPr lang="en-US" sz="3000" dirty="0"/>
              <a:t>The rewards are not all delayed, some exist NOW! </a:t>
            </a:r>
            <a:r>
              <a:rPr lang="en-US" sz="3000" b="1" dirty="0"/>
              <a:t>[Lk18:28ff]</a:t>
            </a:r>
            <a:endParaRPr lang="en-US" sz="3000" dirty="0"/>
          </a:p>
          <a:p>
            <a:pPr lvl="1"/>
            <a:r>
              <a:rPr lang="en-US" sz="3000" dirty="0"/>
              <a:t>It also gives us </a:t>
            </a:r>
            <a:r>
              <a:rPr lang="en-US" sz="3000" b="1" dirty="0"/>
              <a:t>focus</a:t>
            </a:r>
            <a:r>
              <a:rPr lang="en-US" sz="3000" dirty="0"/>
              <a:t> for daily service. </a:t>
            </a:r>
            <a:r>
              <a:rPr lang="en-US" sz="3000" b="1" dirty="0"/>
              <a:t>Col 1:13;  Ac 26:12-23</a:t>
            </a:r>
          </a:p>
          <a:p>
            <a:pPr lvl="1"/>
            <a:r>
              <a:rPr lang="en-US" sz="3000" dirty="0"/>
              <a:t>Peter joins in connecting citizenry &amp; LIGHT </a:t>
            </a:r>
            <a:r>
              <a:rPr lang="en-US" sz="3000" b="1" dirty="0"/>
              <a:t>[1 Pet 2:9-12]</a:t>
            </a:r>
          </a:p>
          <a:p>
            <a:r>
              <a:rPr lang="en-US" sz="3600" b="1" dirty="0"/>
              <a:t>We’re Expected To Have Enlightened Thinking</a:t>
            </a:r>
          </a:p>
          <a:p>
            <a:pPr lvl="1"/>
            <a:r>
              <a:rPr lang="en-US" sz="3000" dirty="0"/>
              <a:t>The Light has been suppressed but we still know He triumphs!</a:t>
            </a:r>
          </a:p>
          <a:p>
            <a:pPr lvl="1"/>
            <a:r>
              <a:rPr lang="en-US" sz="3000" dirty="0"/>
              <a:t>Our minds were once darkened but He transforms our thoughts.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69D335-D0EA-4FEF-BE01-451544CC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En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ened Citizenry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34" y="256511"/>
            <a:ext cx="5446332" cy="634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7577"/>
          </a:xfrm>
        </p:spPr>
        <p:txBody>
          <a:bodyPr anchor="t">
            <a:normAutofit/>
          </a:bodyPr>
          <a:lstStyle/>
          <a:p>
            <a:r>
              <a:rPr lang="en-US" sz="3800" b="1" dirty="0"/>
              <a:t>The Light Has Changed Zion’s Citizens </a:t>
            </a:r>
          </a:p>
          <a:p>
            <a:pPr lvl="1"/>
            <a:r>
              <a:rPr lang="en-US" sz="3200" dirty="0"/>
              <a:t>Our hearts &amp; minds have been en</a:t>
            </a:r>
            <a:r>
              <a:rPr lang="en-US" sz="3200" b="1" u="sng" dirty="0"/>
              <a:t>light</a:t>
            </a:r>
            <a:r>
              <a:rPr lang="en-US" sz="3200" dirty="0"/>
              <a:t>ened by our Creator. </a:t>
            </a:r>
          </a:p>
          <a:p>
            <a:pPr lvl="1"/>
            <a:r>
              <a:rPr lang="en-US" sz="3200" dirty="0"/>
              <a:t>Our dark behavior has been turned into Light! </a:t>
            </a:r>
            <a:r>
              <a:rPr lang="en-US" sz="3200" b="1" dirty="0"/>
              <a:t>[Mt5:14-16]</a:t>
            </a:r>
            <a:endParaRPr lang="en-US" sz="3200" dirty="0"/>
          </a:p>
          <a:p>
            <a:r>
              <a:rPr lang="en-US" sz="3600" b="1" dirty="0"/>
              <a:t>Don’t allow the world’s citizens to rob us of… </a:t>
            </a:r>
          </a:p>
          <a:p>
            <a:pPr lvl="1"/>
            <a:r>
              <a:rPr lang="en-US" sz="3600" b="1" dirty="0"/>
              <a:t>His wisdom, peace, joy, hope… our Light.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615DF2-21D0-49D9-99D0-A5277F11E368}"/>
              </a:ext>
            </a:extLst>
          </p:cNvPr>
          <p:cNvSpPr txBox="1">
            <a:spLocks/>
          </p:cNvSpPr>
          <p:nvPr/>
        </p:nvSpPr>
        <p:spPr>
          <a:xfrm>
            <a:off x="581192" y="72120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En</a:t>
            </a:r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ened Citizenry</a:t>
            </a:r>
          </a:p>
        </p:txBody>
      </p:sp>
    </p:spTree>
    <p:extLst>
      <p:ext uri="{BB962C8B-B14F-4D97-AF65-F5344CB8AC3E}">
        <p14:creationId xmlns:p14="http://schemas.microsoft.com/office/powerpoint/2010/main" val="62952048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ivide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Salvation Is Adoption</Template>
  <TotalTime>611</TotalTime>
  <Words>220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Bell MT</vt:lpstr>
      <vt:lpstr>Gill Sans MT</vt:lpstr>
      <vt:lpstr>Wingdings 2</vt:lpstr>
      <vt:lpstr>Dividend</vt:lpstr>
      <vt:lpstr>Salvation Creates  An Enlightened Citizenry</vt:lpstr>
      <vt:lpstr>An Enlightened Citizenry</vt:lpstr>
      <vt:lpstr>An Enlightened Citizenry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Salvation: An Enlightened Citizenry</dc:title>
  <dc:creator>Coulter Wickerham</dc:creator>
  <cp:lastModifiedBy>Coulter Wickerham</cp:lastModifiedBy>
  <cp:revision>17</cp:revision>
  <dcterms:created xsi:type="dcterms:W3CDTF">2016-10-09T02:01:22Z</dcterms:created>
  <dcterms:modified xsi:type="dcterms:W3CDTF">2021-04-25T00:59:32Z</dcterms:modified>
</cp:coreProperties>
</file>