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89" r:id="rId2"/>
    <p:sldId id="316" r:id="rId3"/>
    <p:sldId id="317" r:id="rId4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638800" cy="3505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Empowerment for Us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2511" y="1524000"/>
            <a:ext cx="8229600" cy="468963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Loving God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…</a:t>
            </a:r>
            <a:endParaRPr lang="en-US" altLang="en-US" u="sng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Powerfully </a:t>
            </a:r>
            <a:r>
              <a:rPr lang="en-US" altLang="en-US" u="sng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Conquers Adversaries of God</a:t>
            </a:r>
            <a:endParaRPr lang="en-US" altLang="en-US" u="sng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conquers covetousness: two brothers argue over inheritance (Luke 12:13-21)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conquers revenge: Joseph and his brothers (Gen. 45:1-8; 50:19-21; Rom. 8:28)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conquers a sinful past (1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Pet. 4:8; Psalm 122; John 3:16)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conquers Satan and the world! (Rom. 8:37-39)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Empowerment for Us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937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638800" cy="3505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Empowerment for Us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838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109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Andalus</vt:lpstr>
      <vt:lpstr>Arial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God Means Empowerment for Us</dc:title>
  <dc:creator>Carl</dc:creator>
  <cp:lastModifiedBy>Carl</cp:lastModifiedBy>
  <cp:revision>328</cp:revision>
  <cp:lastPrinted>2018-05-27T14:44:44Z</cp:lastPrinted>
  <dcterms:created xsi:type="dcterms:W3CDTF">2012-03-18T20:35:27Z</dcterms:created>
  <dcterms:modified xsi:type="dcterms:W3CDTF">2020-01-18T23:51:58Z</dcterms:modified>
</cp:coreProperties>
</file>