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314" r:id="rId3"/>
    <p:sldId id="315" r:id="rId4"/>
    <p:sldId id="316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5638800" cy="3657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April 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All Things Work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Together for Good!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(Romans 8:28)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5184" y="1066800"/>
            <a:ext cx="7644254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Sufferings compared to the Glory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(Romans 8:18-30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The sufferings: (Rom. 8:18-30)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life in the flesh, with all creation, waiting to have purpose fulfilled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Corruption and weakness afflict us.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endParaRPr lang="en-US" altLang="en-US" sz="2200" dirty="0">
              <a:ea typeface="MS Mincho" panose="020B0400000000000000" pitchFamily="49" charset="-128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The glory: 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our hope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our victory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God’s victory through Jesus, the firstborn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“All things works together for good” (Rom. 8:28)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299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14643" y="1066800"/>
            <a:ext cx="7906447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What is the “Good” which results from loving God?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It is not that all of life’s problems are solved.  “Suffering” is the theme of the context here and the following verses (Rom. 8:31-39)</a:t>
            </a:r>
          </a:p>
          <a:p>
            <a:pPr marL="457200" indent="-457200">
              <a:buFontTx/>
              <a:buAutoNum type="arabicParenR"/>
              <a:defRPr/>
            </a:pPr>
            <a:endParaRPr lang="en-US" altLang="en-US" sz="2400" dirty="0">
              <a:ea typeface="MS Mincho" panose="020B0400000000000000" pitchFamily="49" charset="-128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Loving God gives these Good results: 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“The glory which shall be revealed in us” (Rom. 1:18)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It is God’s purpose realized in us (Rom. 8:28)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It is our justification (Rom. 8:30)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“All things works together for good” (Rom. 8:28)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36860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5638800" cy="4038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April 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All Things Work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Together for Good!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(Romans 8:28)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372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231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Andalus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Loving God Means All Things Work Together for Good</dc:title>
  <dc:creator>Carl</dc:creator>
  <cp:lastModifiedBy>Carl</cp:lastModifiedBy>
  <cp:revision>312</cp:revision>
  <cp:lastPrinted>2018-04-01T14:08:30Z</cp:lastPrinted>
  <dcterms:created xsi:type="dcterms:W3CDTF">2012-03-18T20:35:27Z</dcterms:created>
  <dcterms:modified xsi:type="dcterms:W3CDTF">2020-01-18T23:48:02Z</dcterms:modified>
</cp:coreProperties>
</file>