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59" r:id="rId3"/>
    <p:sldId id="357" r:id="rId4"/>
    <p:sldId id="361" r:id="rId5"/>
    <p:sldId id="362" r:id="rId6"/>
    <p:sldId id="364" r:id="rId7"/>
    <p:sldId id="363" r:id="rId8"/>
    <p:sldId id="331" r:id="rId9"/>
  </p:sldIdLst>
  <p:sldSz cx="6858000" cy="5143500"/>
  <p:notesSz cx="7007225" cy="92329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3366"/>
    <a:srgbClr val="000066"/>
    <a:srgbClr val="0000CC"/>
    <a:srgbClr val="009999"/>
    <a:srgbClr val="006699"/>
    <a:srgbClr val="99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76015" autoAdjust="0"/>
  </p:normalViewPr>
  <p:slideViewPr>
    <p:cSldViewPr>
      <p:cViewPr varScale="1">
        <p:scale>
          <a:sx n="73" d="100"/>
          <a:sy n="73" d="100"/>
        </p:scale>
        <p:origin x="1368" y="66"/>
      </p:cViewPr>
      <p:guideLst>
        <p:guide orient="horz" pos="2160"/>
        <p:guide pos="216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5835" cy="46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defTabSz="926941" eaLnBrk="0" hangingPunct="0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823" y="2"/>
            <a:ext cx="3035835" cy="46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 defTabSz="926941" eaLnBrk="0" hangingPunct="0">
              <a:spcBef>
                <a:spcPct val="0"/>
              </a:spcBef>
              <a:defRPr sz="1200"/>
            </a:lvl1pPr>
          </a:lstStyle>
          <a:p>
            <a:fld id="{EF61BAE8-95F3-4232-B85D-A7FCB0A68E4D}" type="datetimeFigureOut">
              <a:rPr lang="en-US" altLang="en-US"/>
              <a:pPr/>
              <a:t>1/18/2020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70004"/>
            <a:ext cx="3035835" cy="46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defTabSz="926941" eaLnBrk="0" hangingPunct="0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823" y="8770004"/>
            <a:ext cx="3035835" cy="46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 defTabSz="926941" eaLnBrk="0" hangingPunct="0">
              <a:spcBef>
                <a:spcPct val="0"/>
              </a:spcBef>
              <a:defRPr sz="1200"/>
            </a:lvl1pPr>
          </a:lstStyle>
          <a:p>
            <a:fld id="{137FF456-0FB9-416B-917B-E7F18AACB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1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5835" cy="462896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823" y="0"/>
            <a:ext cx="3035835" cy="462896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B67D9122-F63E-4EF3-A539-3BF8022F1854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5575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96" y="4442866"/>
            <a:ext cx="5607036" cy="363592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0005"/>
            <a:ext cx="3035835" cy="462896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823" y="8770005"/>
            <a:ext cx="3035835" cy="462896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FE5F192D-C401-4971-BCD2-FEFF21E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5575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0368">
              <a:defRPr/>
            </a:pPr>
            <a:fld id="{FE5F192D-C401-4971-BCD2-FEFF21EAE610}" type="slidenum">
              <a:rPr lang="en-US">
                <a:solidFill>
                  <a:prstClr val="black"/>
                </a:solidFill>
              </a:rPr>
              <a:pPr defTabSz="900368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5575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F192D-C401-4971-BCD2-FEFF21EAE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5575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F192D-C401-4971-BCD2-FEFF21EAE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2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5575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F192D-C401-4971-BCD2-FEFF21EAE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5575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F192D-C401-4971-BCD2-FEFF21EAE6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5575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0368">
              <a:defRPr/>
            </a:pPr>
            <a:fld id="{FE5F192D-C401-4971-BCD2-FEFF21EAE610}" type="slidenum">
              <a:rPr lang="en-US">
                <a:solidFill>
                  <a:prstClr val="black"/>
                </a:solidFill>
              </a:rPr>
              <a:pPr defTabSz="900368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2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31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5" indent="0" algn="ctr">
              <a:buNone/>
              <a:defRPr/>
            </a:lvl6pPr>
            <a:lvl7pPr marL="2057297" indent="0" algn="ctr">
              <a:buNone/>
              <a:defRPr/>
            </a:lvl7pPr>
            <a:lvl8pPr marL="2400180" indent="0" algn="ctr">
              <a:buNone/>
              <a:defRPr/>
            </a:lvl8pPr>
            <a:lvl9pPr marL="27430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CB268-7D37-4532-8E3A-41E71147C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79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34F1-020E-4786-9717-BE32952E6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14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15853-7630-4A28-BD6C-C888CA0DE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4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6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7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9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0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8E159-F249-4C59-883F-525D5F5C9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015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11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81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8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012ED-4A5A-4675-9A57-B883A0A90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10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3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3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AE24D-1BF4-4039-A5CD-E871C16B1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8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6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6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3278F-B036-42A8-B2A3-20D199A38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50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EF87C-096A-483B-B67D-A7352B2A7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33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F6FD7-F1C9-493B-86F2-DAEA9E694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7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7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20479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7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B128E-D5DF-46BE-9998-68FAAC909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6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1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037C3-0146-4A25-B6E6-C1E20F7EE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3"/>
            <a:ext cx="61722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/>
            </a:lvl1pPr>
          </a:lstStyle>
          <a:p>
            <a:fld id="{EE367A27-C1BE-47B7-BB6C-3DBF638953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88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090" indent="-17144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2974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B94C-B2D1-B748-A7DA-BE1632B7484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7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A616AFA2-94C9-4A2A-BEBB-570CB08CC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450276"/>
            <a:ext cx="5600700" cy="158807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300" b="1" dirty="0">
                <a:solidFill>
                  <a:srgbClr val="FFFF00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  <a:t>2020 Theme: </a:t>
            </a:r>
          </a:p>
          <a:p>
            <a:pPr marL="0" indent="0" algn="ctr" eaLnBrk="1" hangingPunct="1">
              <a:buNone/>
            </a:pPr>
            <a:r>
              <a:rPr lang="en-US" altLang="en-US" sz="3300" b="1" dirty="0">
                <a:solidFill>
                  <a:srgbClr val="FFFF00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  <a:t>“Make Me a Servant”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64A2B5-82AF-48D7-9057-26D07578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38350"/>
            <a:ext cx="5848350" cy="1905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defTabSz="914378">
              <a:spcBef>
                <a:spcPct val="0"/>
              </a:spcBef>
              <a:buNone/>
              <a:defRPr/>
            </a:pPr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altLang="en-US" sz="2800" i="1" kern="0" dirty="0">
                <a:solidFill>
                  <a:srgbClr val="FFFFFF"/>
                </a:solidFill>
              </a:rPr>
              <a:t>Jesus Christ: </a:t>
            </a:r>
          </a:p>
          <a:p>
            <a:pPr marL="0" indent="0" algn="ctr" eaLnBrk="1" hangingPunct="1">
              <a:buNone/>
              <a:defRPr/>
            </a:pPr>
            <a:r>
              <a:rPr lang="en-US" altLang="en-US" sz="2800" i="1" kern="0" dirty="0">
                <a:solidFill>
                  <a:srgbClr val="FFFFFF"/>
                </a:solidFill>
                <a:latin typeface="Arial"/>
                <a:cs typeface="Arial"/>
              </a:rPr>
              <a:t>A Servant of God</a:t>
            </a:r>
          </a:p>
          <a:p>
            <a:pPr marL="0" indent="0" algn="ctr" eaLnBrk="1" hangingPunct="1">
              <a:buNone/>
              <a:defRPr/>
            </a:pPr>
            <a:r>
              <a:rPr lang="en-US" altLang="en-US" sz="2800" i="1" kern="0" dirty="0">
                <a:solidFill>
                  <a:srgbClr val="FFFFFF"/>
                </a:solidFill>
                <a:latin typeface="Arial"/>
                <a:cs typeface="Arial"/>
              </a:rPr>
              <a:t>(Isaiah 52:13-15)</a:t>
            </a:r>
          </a:p>
          <a:p>
            <a:pPr marL="0" indent="0" algn="r" defTabSz="914378" eaLnBrk="1" hangingPunct="1">
              <a:buNone/>
              <a:defRPr/>
            </a:pPr>
            <a:endParaRPr lang="en-US" altLang="en-US" sz="1600" i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r" defTabSz="914378" eaLnBrk="1" hangingPunct="1">
              <a:buNone/>
              <a:defRPr/>
            </a:pPr>
            <a:endParaRPr lang="en-US" altLang="en-US" sz="1600" i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r" defTabSz="914378" eaLnBrk="1" hangingPunct="1">
              <a:buNone/>
              <a:defRPr/>
            </a:pPr>
            <a:r>
              <a:rPr lang="en-US" altLang="en-US" sz="1600" i="1" kern="0" dirty="0">
                <a:solidFill>
                  <a:srgbClr val="FFFFFF"/>
                </a:solidFill>
                <a:latin typeface="Arial"/>
                <a:cs typeface="Arial"/>
              </a:rPr>
              <a:t>January 5, 2020</a:t>
            </a:r>
          </a:p>
        </p:txBody>
      </p:sp>
    </p:spTree>
    <p:extLst>
      <p:ext uri="{BB962C8B-B14F-4D97-AF65-F5344CB8AC3E}">
        <p14:creationId xmlns:p14="http://schemas.microsoft.com/office/powerpoint/2010/main" val="185966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4E496A1-EBDB-438A-9531-1977E934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742950"/>
            <a:ext cx="6629400" cy="2590800"/>
          </a:xfr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1700" dirty="0">
                <a:solidFill>
                  <a:srgbClr val="C00000"/>
                </a:solidFill>
                <a:ea typeface="MS Mincho" panose="020B0400000000000000" pitchFamily="49" charset="-128"/>
              </a:rPr>
              <a:t>1. “Behold, My servant…”</a:t>
            </a:r>
          </a:p>
          <a:p>
            <a:pPr marL="0" indent="0">
              <a:buNone/>
              <a:defRPr/>
            </a:pPr>
            <a:endParaRPr lang="en-US" altLang="en-US" sz="1700" dirty="0">
              <a:ea typeface="MS Mincho" panose="020B0400000000000000" pitchFamily="49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Who is this servant? He is God’s servant!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Who is this servant? The Ethiopian asks Philip (Acts 8:32-35).  It is Isaiah or another? Perhaps a prophet, a king, or a nation?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Israelites would not likely conclude the “servant” as a member of the Divine family.  But Philip identified Jesus Christ, the Son of God, as the servant of Isaiah’s prophecy.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F3F872-B3C0-48F4-994A-7895AAA78405}"/>
              </a:ext>
            </a:extLst>
          </p:cNvPr>
          <p:cNvGrpSpPr/>
          <p:nvPr/>
        </p:nvGrpSpPr>
        <p:grpSpPr>
          <a:xfrm>
            <a:off x="0" y="2"/>
            <a:ext cx="6858000" cy="608129"/>
            <a:chOff x="0" y="0"/>
            <a:chExt cx="9144000" cy="81083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1393F94-A5DE-49EC-9FB8-4C4C0E58D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810838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i="1" kern="0" dirty="0">
                  <a:solidFill>
                    <a:schemeClr val="bg1"/>
                  </a:solidFill>
                </a:rPr>
                <a:t>2020 Theme: “Make Me a Servant”</a:t>
              </a:r>
            </a:p>
            <a:p>
              <a:pPr marL="0" indent="0" algn="ctr" eaLnBrk="1" hangingPunct="1">
                <a:buNone/>
                <a:defRPr/>
              </a:pPr>
              <a:r>
                <a:rPr lang="en-US" altLang="en-US" sz="1400" i="1" kern="0" dirty="0">
                  <a:solidFill>
                    <a:srgbClr val="FFFFFF"/>
                  </a:solidFill>
                </a:rPr>
                <a:t>Jesus Christ: A Servant of God (Isaiah 52:13-15)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160150-3F5A-4ECD-8F47-5F1509FF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49873" cy="810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5EACFD-339E-4E0A-A94C-C1E725BF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27" y="0"/>
              <a:ext cx="749873" cy="810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652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4E496A1-EBDB-438A-9531-1977E934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742950"/>
            <a:ext cx="6629400" cy="3733800"/>
          </a:xfr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1700" dirty="0">
                <a:solidFill>
                  <a:srgbClr val="C00000"/>
                </a:solidFill>
                <a:ea typeface="MS Mincho" panose="020B0400000000000000" pitchFamily="49" charset="-128"/>
              </a:rPr>
              <a:t>2. God as a servant!</a:t>
            </a:r>
          </a:p>
          <a:p>
            <a:pPr marL="0" indent="0">
              <a:buNone/>
              <a:defRPr/>
            </a:pPr>
            <a:endParaRPr lang="en-US" altLang="en-US" sz="1700" dirty="0">
              <a:ea typeface="MS Mincho" panose="020B0400000000000000" pitchFamily="49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God is Almighty. How can a deity be a servant?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Jesus is God, a member of the Divine family. (Colossians 1:15-17)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Jesus became a servant, as man (Phil. 2:5-8, Matt. 1:23; Heb. 2:7)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How low would Jesus go in order to serve? “His appearance was so marred…as one from whom men hide there faces” (Isa. 52:14; 53:1-3)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This is not the typical route to greatness for a king.  Yet He would accomplish incomparable results! (Isa. 52:15; Isa. 9:6-7)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F3F872-B3C0-48F4-994A-7895AAA78405}"/>
              </a:ext>
            </a:extLst>
          </p:cNvPr>
          <p:cNvGrpSpPr/>
          <p:nvPr/>
        </p:nvGrpSpPr>
        <p:grpSpPr>
          <a:xfrm>
            <a:off x="0" y="2"/>
            <a:ext cx="6858000" cy="608129"/>
            <a:chOff x="0" y="0"/>
            <a:chExt cx="9144000" cy="81083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1393F94-A5DE-49EC-9FB8-4C4C0E58D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810838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i="1" kern="0" dirty="0">
                  <a:solidFill>
                    <a:schemeClr val="bg1"/>
                  </a:solidFill>
                </a:rPr>
                <a:t>2020 Theme: “Make Me a Servant”</a:t>
              </a:r>
            </a:p>
            <a:p>
              <a:pPr marL="0" indent="0" algn="ctr" eaLnBrk="1" hangingPunct="1">
                <a:buNone/>
                <a:defRPr/>
              </a:pPr>
              <a:r>
                <a:rPr lang="en-US" altLang="en-US" sz="1400" i="1" kern="0" dirty="0">
                  <a:solidFill>
                    <a:srgbClr val="FFFFFF"/>
                  </a:solidFill>
                </a:rPr>
                <a:t>Jesus Christ: A Servant of God (Isaiah 52:13-15)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160150-3F5A-4ECD-8F47-5F1509FF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49873" cy="810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5EACFD-339E-4E0A-A94C-C1E725BF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27" y="0"/>
              <a:ext cx="749873" cy="810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789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4E496A1-EBDB-438A-9531-1977E934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742950"/>
            <a:ext cx="6629400" cy="2133600"/>
          </a:xfr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1700" dirty="0">
                <a:solidFill>
                  <a:srgbClr val="C00000"/>
                </a:solidFill>
                <a:ea typeface="MS Mincho" panose="020B0400000000000000" pitchFamily="49" charset="-128"/>
              </a:rPr>
              <a:t>3. Servants serve!   Jesus served!</a:t>
            </a:r>
          </a:p>
          <a:p>
            <a:pPr marL="0" indent="0">
              <a:buNone/>
              <a:defRPr/>
            </a:pPr>
            <a:endParaRPr lang="en-US" altLang="en-US" sz="1700" dirty="0">
              <a:ea typeface="MS Mincho" panose="020B0400000000000000" pitchFamily="49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Jesus sought to please His Father (Luke 2:49)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Jesus obeyed His Father in baptism (Matt. 3:13-17)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Jesus obeyed His Father in ministry (John 8:25-29)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Jesus obeyed His Father at the crucifixion (Matt. 26:39)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F3F872-B3C0-48F4-994A-7895AAA78405}"/>
              </a:ext>
            </a:extLst>
          </p:cNvPr>
          <p:cNvGrpSpPr/>
          <p:nvPr/>
        </p:nvGrpSpPr>
        <p:grpSpPr>
          <a:xfrm>
            <a:off x="0" y="2"/>
            <a:ext cx="6858000" cy="608129"/>
            <a:chOff x="0" y="0"/>
            <a:chExt cx="9144000" cy="81083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1393F94-A5DE-49EC-9FB8-4C4C0E58D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810838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i="1" kern="0" dirty="0">
                  <a:solidFill>
                    <a:schemeClr val="bg1"/>
                  </a:solidFill>
                </a:rPr>
                <a:t>2020 Theme: “Make Me a Servant”</a:t>
              </a:r>
            </a:p>
            <a:p>
              <a:pPr marL="0" indent="0" algn="ctr" eaLnBrk="1" hangingPunct="1">
                <a:buNone/>
                <a:defRPr/>
              </a:pPr>
              <a:r>
                <a:rPr lang="en-US" altLang="en-US" sz="1400" i="1" kern="0" dirty="0">
                  <a:solidFill>
                    <a:srgbClr val="FFFFFF"/>
                  </a:solidFill>
                </a:rPr>
                <a:t>Jesus Christ: A Servant of God (Isaiah 52:13-15)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160150-3F5A-4ECD-8F47-5F1509FF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49873" cy="810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5EACFD-339E-4E0A-A94C-C1E725BF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27" y="0"/>
              <a:ext cx="749873" cy="810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194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4E496A1-EBDB-438A-9531-1977E934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742950"/>
            <a:ext cx="6629400" cy="1905000"/>
          </a:xfr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1700" dirty="0">
                <a:solidFill>
                  <a:srgbClr val="C00000"/>
                </a:solidFill>
                <a:ea typeface="MS Mincho" panose="020B0400000000000000" pitchFamily="49" charset="-128"/>
              </a:rPr>
              <a:t>Conclusion</a:t>
            </a:r>
          </a:p>
          <a:p>
            <a:pPr marL="0" indent="0">
              <a:buNone/>
              <a:defRPr/>
            </a:pPr>
            <a:endParaRPr lang="en-US" altLang="en-US" sz="1700" dirty="0">
              <a:ea typeface="MS Mincho" panose="020B0400000000000000" pitchFamily="49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Our Theme for 2020 is “Make Me a Servant”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1700" dirty="0">
                <a:ea typeface="MS Mincho" panose="020B0400000000000000" pitchFamily="49" charset="-128"/>
              </a:rPr>
              <a:t>Our God has shown us what a true servant is; as Jesus is a Servant of God!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F3F872-B3C0-48F4-994A-7895AAA78405}"/>
              </a:ext>
            </a:extLst>
          </p:cNvPr>
          <p:cNvGrpSpPr/>
          <p:nvPr/>
        </p:nvGrpSpPr>
        <p:grpSpPr>
          <a:xfrm>
            <a:off x="0" y="2"/>
            <a:ext cx="6858000" cy="608129"/>
            <a:chOff x="0" y="0"/>
            <a:chExt cx="9144000" cy="81083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1393F94-A5DE-49EC-9FB8-4C4C0E58D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810838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i="1" kern="0" dirty="0">
                  <a:solidFill>
                    <a:schemeClr val="bg1"/>
                  </a:solidFill>
                </a:rPr>
                <a:t>2020 Theme: “Make Me a Servant”</a:t>
              </a:r>
            </a:p>
            <a:p>
              <a:pPr marL="0" indent="0" algn="ctr" eaLnBrk="1" hangingPunct="1">
                <a:buNone/>
                <a:defRPr/>
              </a:pPr>
              <a:r>
                <a:rPr lang="en-US" altLang="en-US" sz="1400" i="1" kern="0" dirty="0">
                  <a:solidFill>
                    <a:srgbClr val="FFFFFF"/>
                  </a:solidFill>
                </a:rPr>
                <a:t>Jesus Christ: A Servant of God (Isaiah 52:13-15)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160150-3F5A-4ECD-8F47-5F1509FF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49873" cy="810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5EACFD-339E-4E0A-A94C-C1E725BF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27" y="0"/>
              <a:ext cx="749873" cy="810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4513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A616AFA2-94C9-4A2A-BEBB-570CB08CC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450276"/>
            <a:ext cx="5600700" cy="158807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300" b="1" dirty="0">
                <a:solidFill>
                  <a:srgbClr val="FFFF00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  <a:t>2020 Theme: </a:t>
            </a:r>
          </a:p>
          <a:p>
            <a:pPr marL="0" indent="0" algn="ctr" eaLnBrk="1" hangingPunct="1">
              <a:buNone/>
            </a:pPr>
            <a:r>
              <a:rPr lang="en-US" altLang="en-US" sz="3300" b="1" dirty="0">
                <a:solidFill>
                  <a:srgbClr val="FFFF00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  <a:t>“Make Me a Servant”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64A2B5-82AF-48D7-9057-26D07578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38350"/>
            <a:ext cx="5848350" cy="1905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defTabSz="914378">
              <a:spcBef>
                <a:spcPct val="0"/>
              </a:spcBef>
              <a:buNone/>
              <a:defRPr/>
            </a:pPr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altLang="en-US" sz="2800" i="1" kern="0" dirty="0">
                <a:solidFill>
                  <a:srgbClr val="FFFFFF"/>
                </a:solidFill>
              </a:rPr>
              <a:t>Jesus Christ: </a:t>
            </a:r>
          </a:p>
          <a:p>
            <a:pPr marL="0" indent="0" algn="ctr" eaLnBrk="1" hangingPunct="1">
              <a:buNone/>
              <a:defRPr/>
            </a:pPr>
            <a:r>
              <a:rPr lang="en-US" altLang="en-US" sz="2800" i="1" kern="0" dirty="0">
                <a:solidFill>
                  <a:srgbClr val="FFFFFF"/>
                </a:solidFill>
                <a:latin typeface="Arial"/>
                <a:cs typeface="Arial"/>
              </a:rPr>
              <a:t>A Servant of God</a:t>
            </a:r>
          </a:p>
          <a:p>
            <a:pPr marL="0" indent="0" algn="ctr" eaLnBrk="1" hangingPunct="1">
              <a:buNone/>
              <a:defRPr/>
            </a:pPr>
            <a:r>
              <a:rPr lang="en-US" altLang="en-US" sz="2800" i="1" kern="0" dirty="0">
                <a:solidFill>
                  <a:srgbClr val="FFFFFF"/>
                </a:solidFill>
                <a:latin typeface="Arial"/>
                <a:cs typeface="Arial"/>
              </a:rPr>
              <a:t>(Isaiah 52:13-15)</a:t>
            </a:r>
          </a:p>
          <a:p>
            <a:pPr marL="0" indent="0" algn="r" defTabSz="914378" eaLnBrk="1" hangingPunct="1">
              <a:buNone/>
              <a:defRPr/>
            </a:pPr>
            <a:endParaRPr lang="en-US" altLang="en-US" sz="1600" i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r" defTabSz="914378" eaLnBrk="1" hangingPunct="1">
              <a:buNone/>
              <a:defRPr/>
            </a:pPr>
            <a:endParaRPr lang="en-US" altLang="en-US" sz="1600" i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r" defTabSz="914378" eaLnBrk="1" hangingPunct="1">
              <a:buNone/>
              <a:defRPr/>
            </a:pPr>
            <a:r>
              <a:rPr lang="en-US" altLang="en-US" sz="1600" i="1" kern="0" dirty="0">
                <a:solidFill>
                  <a:srgbClr val="FFFFFF"/>
                </a:solidFill>
                <a:latin typeface="Arial"/>
                <a:cs typeface="Arial"/>
              </a:rPr>
              <a:t>January 5, 2020</a:t>
            </a:r>
          </a:p>
        </p:txBody>
      </p:sp>
    </p:spTree>
    <p:extLst>
      <p:ext uri="{BB962C8B-B14F-4D97-AF65-F5344CB8AC3E}">
        <p14:creationId xmlns:p14="http://schemas.microsoft.com/office/powerpoint/2010/main" val="254918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B262F-AB2C-9947-9D2A-20F84A4C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" y="839"/>
            <a:ext cx="6855766" cy="514182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13AEF8-F6A1-164D-9D75-FBBE6F435872}"/>
              </a:ext>
            </a:extLst>
          </p:cNvPr>
          <p:cNvGraphicFramePr>
            <a:graphicFrameLocks noGrp="1"/>
          </p:cNvGraphicFramePr>
          <p:nvPr/>
        </p:nvGraphicFramePr>
        <p:xfrm>
          <a:off x="1216743" y="767420"/>
          <a:ext cx="4625630" cy="4438932"/>
        </p:xfrm>
        <a:graphic>
          <a:graphicData uri="http://schemas.openxmlformats.org/drawingml/2006/table">
            <a:tbl>
              <a:tblPr/>
              <a:tblGrid>
                <a:gridCol w="4625630">
                  <a:extLst>
                    <a:ext uri="{9D8B030D-6E8A-4147-A177-3AD203B41FA5}">
                      <a16:colId xmlns:a16="http://schemas.microsoft.com/office/drawing/2014/main" val="3467589573"/>
                    </a:ext>
                  </a:extLst>
                </a:gridCol>
              </a:tblGrid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ABEYTA, Derek and Tabitha, Shelby and Dylan (elder)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668427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SCHOENTAG (deacon)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5526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ABEYTA, Joshua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866512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CARTER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42812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ELLERD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579268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FINNEY, Paul and Kamrine, Conor and Sutton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439055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FONDA 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787029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GRUSH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09570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HIGGINBOTHAM, Desmond and Tiffany's family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91867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 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485604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KYLE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335799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LEES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704777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LOPEZ 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504588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LUNGSTRUM, Nathan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60560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McWADE 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99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SMITH, Eunice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3910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TORRES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45601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WRATHER</a:t>
                      </a: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737413"/>
                  </a:ext>
                </a:extLst>
              </a:tr>
              <a:tr h="233628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8" marR="5028" marT="5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58816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6E40DFB-F960-7747-99B1-CE12D884A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3" y="77933"/>
            <a:ext cx="6180915" cy="603343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6816" tIns="26816" rIns="26816" bIns="268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defTabSz="482666" eaLnBrk="1" hangingPunct="1">
              <a:tabLst>
                <a:tab pos="241333" algn="l"/>
                <a:tab pos="482666" algn="l"/>
                <a:tab pos="723999" algn="l"/>
                <a:tab pos="965332" algn="l"/>
                <a:tab pos="1206665" algn="l"/>
                <a:tab pos="1447998" algn="l"/>
                <a:tab pos="1689332" algn="l"/>
                <a:tab pos="1930664" algn="l"/>
                <a:tab pos="2171997" algn="l"/>
                <a:tab pos="2413331" algn="l"/>
                <a:tab pos="2654663" algn="l"/>
                <a:tab pos="2895996" algn="l"/>
                <a:tab pos="3137330" algn="l"/>
                <a:tab pos="3378662" algn="l"/>
                <a:tab pos="3619995" algn="l"/>
                <a:tab pos="3861329" algn="l"/>
                <a:tab pos="4102661" algn="l"/>
                <a:tab pos="4343994" algn="l"/>
                <a:tab pos="4585328" algn="l"/>
                <a:tab pos="4826660" algn="l"/>
                <a:tab pos="4967438" algn="l"/>
                <a:tab pos="5349548" algn="l"/>
                <a:tab pos="5731659" algn="l"/>
                <a:tab pos="6113770" algn="l"/>
                <a:tab pos="6274658" algn="l"/>
              </a:tabLst>
              <a:defRPr/>
            </a:pPr>
            <a:r>
              <a:rPr lang="en-US" sz="3273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Helvetica" pitchFamily="2" charset="0"/>
                <a:ea typeface="ヒラギノ角ゴ ProN W3"/>
                <a:cs typeface="Arial Bold" charset="0"/>
                <a:sym typeface="Arial Bold" charset="0"/>
              </a:rPr>
              <a:t>Group 3</a:t>
            </a:r>
            <a:endParaRPr lang="en-US" sz="3273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latin typeface="Helvetica" pitchFamily="2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14848</TotalTime>
  <Words>467</Words>
  <Application>Microsoft Office PowerPoint</Application>
  <PresentationFormat>Custom</PresentationFormat>
  <Paragraphs>73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Andalus</vt:lpstr>
      <vt:lpstr>Arial</vt:lpstr>
      <vt:lpstr>Calibri</vt:lpstr>
      <vt:lpstr>Helvetica</vt:lpstr>
      <vt:lpstr>Wingdings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Me a Servant.  Jesus Christ, a Servant of God Isa. 52.13-18</dc:title>
  <dc:creator>Carl Lungstrum</dc:creator>
  <cp:lastModifiedBy>Carl</cp:lastModifiedBy>
  <cp:revision>1029</cp:revision>
  <cp:lastPrinted>2020-01-05T15:20:16Z</cp:lastPrinted>
  <dcterms:created xsi:type="dcterms:W3CDTF">2012-03-18T20:35:27Z</dcterms:created>
  <dcterms:modified xsi:type="dcterms:W3CDTF">2020-01-19T03:12:58Z</dcterms:modified>
</cp:coreProperties>
</file>