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2" r:id="rId2"/>
    <p:sldId id="357" r:id="rId3"/>
    <p:sldId id="362" r:id="rId4"/>
    <p:sldId id="363" r:id="rId5"/>
    <p:sldId id="361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4" y="2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t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defTabSz="9413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4" y="8917780"/>
            <a:ext cx="3077102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05" tIns="47102" rIns="94205" bIns="47102" numCol="1" anchor="b" anchorCtr="0" compatLnSpc="1">
            <a:prstTxWarp prst="textNoShape">
              <a:avLst/>
            </a:prstTxWarp>
          </a:bodyPr>
          <a:lstStyle>
            <a:lvl1pPr algn="r" defTabSz="9413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4" y="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4" tIns="45797" rIns="91594" bIns="4579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2" y="4517728"/>
            <a:ext cx="5683253" cy="3697188"/>
          </a:xfrm>
          <a:prstGeom prst="rect">
            <a:avLst/>
          </a:prstGeom>
        </p:spPr>
        <p:txBody>
          <a:bodyPr vert="horz" lIns="91594" tIns="45797" rIns="91594" bIns="4579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4" y="8917780"/>
            <a:ext cx="3077102" cy="470696"/>
          </a:xfrm>
          <a:prstGeom prst="rect">
            <a:avLst/>
          </a:prstGeom>
        </p:spPr>
        <p:txBody>
          <a:bodyPr vert="horz" lIns="91594" tIns="45797" rIns="91594" bIns="4579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35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61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143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Reluctant Prophet Jonah</a:t>
            </a:r>
          </a:p>
          <a:p>
            <a:pPr marL="0" indent="0" algn="ct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October 27, 2019</a:t>
            </a:r>
          </a:p>
        </p:txBody>
      </p:sp>
    </p:spTree>
    <p:extLst>
      <p:ext uri="{BB962C8B-B14F-4D97-AF65-F5344CB8AC3E}">
        <p14:creationId xmlns:p14="http://schemas.microsoft.com/office/powerpoint/2010/main" val="185588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4384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1. Jonah disagreed with God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Who would want to warn </a:t>
            </a:r>
            <a:r>
              <a:rPr lang="en-US" altLang="en-US" sz="1700" dirty="0" err="1">
                <a:ea typeface="MS Mincho" panose="020B0400000000000000" pitchFamily="49" charset="-128"/>
              </a:rPr>
              <a:t>Ninevah</a:t>
            </a:r>
            <a:r>
              <a:rPr lang="en-US" altLang="en-US" sz="1700" dirty="0">
                <a:ea typeface="MS Mincho" panose="020B0400000000000000" pitchFamily="49" charset="-128"/>
              </a:rPr>
              <a:t>? Not Jonah.  They were pagan’s, murderers of women and unborn children, liars and harlots, enemies of Israel. (Nahum 3:1ff)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Jonah went the opposite direction…</a:t>
            </a:r>
            <a:r>
              <a:rPr lang="en-US" altLang="en-US" sz="1700" dirty="0" err="1">
                <a:ea typeface="MS Mincho" panose="020B0400000000000000" pitchFamily="49" charset="-128"/>
              </a:rPr>
              <a:t>Tarshish</a:t>
            </a:r>
            <a:r>
              <a:rPr lang="en-US" altLang="en-US" sz="1700" dirty="0">
                <a:ea typeface="MS Mincho" panose="020B0400000000000000" pitchFamily="49" charset="-128"/>
              </a:rPr>
              <a:t>!  All sin misses the mark! (1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700" dirty="0">
                <a:ea typeface="MS Mincho" panose="020B0400000000000000" pitchFamily="49" charset="-128"/>
              </a:rPr>
              <a:t> John 3:4; Rom. 3:23)  Not just a marginal misdirection.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i="1" kern="0" dirty="0">
                  <a:solidFill>
                    <a:schemeClr val="bg1"/>
                  </a:solidFill>
                </a:rPr>
                <a:t>The Reluctant Prophet Jonah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6526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182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2. Jonah departed from God</a:t>
            </a:r>
          </a:p>
          <a:p>
            <a:pPr marL="0" indent="0">
              <a:buNone/>
              <a:defRPr/>
            </a:pPr>
            <a:endParaRPr lang="en-US" altLang="en-US" sz="17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He went “down:”  to a Joppa, into a ship, into the sea, into the figurative pit (Jonah 1)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All sin holds us in a corrupt state (Rom. 7:24)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i="1" kern="0" dirty="0">
                  <a:solidFill>
                    <a:schemeClr val="bg1"/>
                  </a:solidFill>
                </a:rPr>
                <a:t>The Reluctant Prophet Jonah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081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514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n-US" sz="1700" dirty="0">
                <a:solidFill>
                  <a:srgbClr val="C00000"/>
                </a:solidFill>
                <a:ea typeface="MS Mincho" panose="020B0400000000000000" pitchFamily="49" charset="-128"/>
              </a:rPr>
              <a:t>3. Jonah’s reluctant preaching</a:t>
            </a:r>
            <a:endParaRPr lang="en-US" altLang="en-US" sz="17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Amazing response by pagans:  repentance on the ship and in </a:t>
            </a:r>
            <a:r>
              <a:rPr lang="en-US" altLang="en-US" sz="1700" dirty="0" err="1">
                <a:ea typeface="MS Mincho" panose="020B0400000000000000" pitchFamily="49" charset="-128"/>
              </a:rPr>
              <a:t>Ninevah</a:t>
            </a:r>
            <a:r>
              <a:rPr lang="en-US" altLang="en-US" sz="1700" dirty="0">
                <a:ea typeface="MS Mincho" panose="020B0400000000000000" pitchFamily="49" charset="-128"/>
              </a:rPr>
              <a:t> (Jonah 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Jonah hates the salvation at </a:t>
            </a:r>
            <a:r>
              <a:rPr lang="en-US" altLang="en-US" sz="1700" dirty="0" err="1">
                <a:ea typeface="MS Mincho" panose="020B0400000000000000" pitchFamily="49" charset="-128"/>
              </a:rPr>
              <a:t>Ninevah</a:t>
            </a:r>
            <a:r>
              <a:rPr lang="en-US" altLang="en-US" sz="1700" dirty="0">
                <a:ea typeface="MS Mincho" panose="020B0400000000000000" pitchFamily="49" charset="-128"/>
              </a:rPr>
              <a:t> (Jonah 4)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God’s love is greater than deficient messengers (Phil. 1:15-18)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700" dirty="0">
                <a:ea typeface="MS Mincho" panose="020B0400000000000000" pitchFamily="49" charset="-128"/>
              </a:rPr>
              <a:t>“The Lord has done as it pleased you” (Jonah 1:14).  Regardless of a servant’s compliance, the Lord will move forward with his will.  (1</a:t>
            </a:r>
            <a:r>
              <a:rPr lang="en-US" altLang="en-US" sz="17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700" dirty="0">
                <a:ea typeface="MS Mincho" panose="020B0400000000000000" pitchFamily="49" charset="-128"/>
              </a:rPr>
              <a:t> Cor. 3:5-15).  God gives the increase!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i="1" kern="0" dirty="0">
                  <a:solidFill>
                    <a:schemeClr val="bg1"/>
                  </a:solidFill>
                </a:rPr>
                <a:t>The Reluctant Prophet Jonah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53189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2495550"/>
            <a:ext cx="5848350" cy="1143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The Reluctant Prophet Jonah</a:t>
            </a:r>
          </a:p>
          <a:p>
            <a:pPr marL="0" indent="0" algn="ct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October 27, 2019</a:t>
            </a:r>
          </a:p>
        </p:txBody>
      </p:sp>
    </p:spTree>
    <p:extLst>
      <p:ext uri="{BB962C8B-B14F-4D97-AF65-F5344CB8AC3E}">
        <p14:creationId xmlns:p14="http://schemas.microsoft.com/office/powerpoint/2010/main" val="25328775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12811</TotalTime>
  <Words>276</Words>
  <Application>Microsoft Office PowerPoint</Application>
  <PresentationFormat>Custom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Reluctant Prophet Jonah</dc:title>
  <dc:creator>Carl Lungstrum</dc:creator>
  <cp:lastModifiedBy>Carl</cp:lastModifiedBy>
  <cp:revision>953</cp:revision>
  <cp:lastPrinted>2019-10-20T13:49:09Z</cp:lastPrinted>
  <dcterms:created xsi:type="dcterms:W3CDTF">2012-03-18T20:35:27Z</dcterms:created>
  <dcterms:modified xsi:type="dcterms:W3CDTF">2020-01-18T19:41:42Z</dcterms:modified>
</cp:coreProperties>
</file>