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332" r:id="rId3"/>
    <p:sldId id="334" r:id="rId4"/>
    <p:sldId id="335" r:id="rId5"/>
    <p:sldId id="336" r:id="rId6"/>
    <p:sldId id="333" r:id="rId7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73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1752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Nine Gifts From One Spirit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12:1-11)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October 6, 2019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1242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AutoNum type="arabicPeriod"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Do Not Be Ignorant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Idols left people in ignorance: untaught and confused (1sdt Cor. 12:1-2; Psa. 115:5; 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14:33)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Spirit of God, called the Holy Spirit, speaks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12:3; 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2:13; Eph. 3:3-5;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Peter 1:20-21)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Holy Spirit reveals a clear message to mankind. 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12:3).  Jesus is never accursed and Jesus is never anything less than Lord.  This would not be known except by the Holy Spirit (Matt. 16:16-18)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Nine Gifts From One Spirit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12:1-11)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1871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590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Diversities, Yet One!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12:4-6)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Various gifts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12:8-11)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Various administrations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12:27-31)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Various activities-effects: blindness or exorcism (Acts 13:11-12; Acts 16:16ff)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Remarkable varieties – yet united in all:  Father, Son, Holy Spirit with gifts, administrations, effects!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Nine Gifts From One Spirit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12:1-11)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4225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1336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What is given to one, profits all </a:t>
            </a: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12:7)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Not for self-serving reasons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14:3-4)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In this there will be no competition or contradiction.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14:26ff)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Nine Gifts From One Spirit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12:1-11)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8831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15240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4. Gifts of the Spirit!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12:8-11)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Nine gifts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One Spirit – distributed by His will!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Nine Gifts From One Spirit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12:1-11)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9274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1752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Nine Gifts From One Spirit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12:1-11)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October 6, 2019</a:t>
            </a:r>
          </a:p>
        </p:txBody>
      </p:sp>
    </p:spTree>
    <p:extLst>
      <p:ext uri="{BB962C8B-B14F-4D97-AF65-F5344CB8AC3E}">
        <p14:creationId xmlns:p14="http://schemas.microsoft.com/office/powerpoint/2010/main" val="8547965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8644</TotalTime>
  <Words>310</Words>
  <Application>Microsoft Office PowerPoint</Application>
  <PresentationFormat>Custom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Cor. 12:1-11 Nine Gifts From One Spirit</dc:title>
  <dc:creator>Carl Lungstrum</dc:creator>
  <cp:lastModifiedBy>Carl</cp:lastModifiedBy>
  <cp:revision>755</cp:revision>
  <cp:lastPrinted>2019-09-22T22:33:13Z</cp:lastPrinted>
  <dcterms:created xsi:type="dcterms:W3CDTF">2012-03-18T20:35:27Z</dcterms:created>
  <dcterms:modified xsi:type="dcterms:W3CDTF">2020-01-18T19:40:09Z</dcterms:modified>
</cp:coreProperties>
</file>