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2" r:id="rId2"/>
    <p:sldId id="357" r:id="rId3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4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4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4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4" tIns="45797" rIns="91594" bIns="457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2" y="4517728"/>
            <a:ext cx="5683253" cy="3697188"/>
          </a:xfrm>
          <a:prstGeom prst="rect">
            <a:avLst/>
          </a:prstGeom>
        </p:spPr>
        <p:txBody>
          <a:bodyPr vert="horz" lIns="91594" tIns="45797" rIns="91594" bIns="457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4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495550"/>
            <a:ext cx="584835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Which King? The People's Choice or God's Choice?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Samuel 13-17)</a:t>
            </a:r>
          </a:p>
          <a:p>
            <a:pPr marL="0" indent="0" algn="ct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October 6, 2019</a:t>
            </a:r>
          </a:p>
        </p:txBody>
      </p:sp>
    </p:spTree>
    <p:extLst>
      <p:ext uri="{BB962C8B-B14F-4D97-AF65-F5344CB8AC3E}">
        <p14:creationId xmlns:p14="http://schemas.microsoft.com/office/powerpoint/2010/main" val="185588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133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Saul Compared to David</a:t>
            </a:r>
            <a:endParaRPr lang="en-US" altLang="en-US" sz="800" dirty="0"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Physical Height (1</a:t>
            </a:r>
            <a:r>
              <a:rPr lang="en-US" altLang="en-US" sz="17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700" dirty="0">
                <a:ea typeface="MS Mincho" panose="020B0400000000000000" pitchFamily="49" charset="-128"/>
              </a:rPr>
              <a:t> Sam. 9:1-2)  Saul is greater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Faith – Heart (1</a:t>
            </a:r>
            <a:r>
              <a:rPr lang="en-US" altLang="en-US" sz="17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700" dirty="0">
                <a:ea typeface="MS Mincho" panose="020B0400000000000000" pitchFamily="49" charset="-128"/>
              </a:rPr>
              <a:t> Sam. 16:7)  David is greater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Leadership resume’:  versus Goliath (1</a:t>
            </a:r>
            <a:r>
              <a:rPr lang="en-US" altLang="en-US" sz="17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700" dirty="0">
                <a:ea typeface="MS Mincho" panose="020B0400000000000000" pitchFamily="49" charset="-128"/>
              </a:rPr>
              <a:t> Sam. 17) David is greater.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Which King? The People’s Choice or God's?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Sam. 13-17)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52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11537</TotalTime>
  <Words>98</Words>
  <Application>Microsoft Office PowerPoint</Application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Andalus</vt:lpstr>
      <vt:lpstr>Arial</vt:lpstr>
      <vt:lpstr>Calibri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King. The People's Choice or God's Choice</dc:title>
  <dc:creator>Carl Lungstrum</dc:creator>
  <cp:lastModifiedBy>Carl</cp:lastModifiedBy>
  <cp:revision>927</cp:revision>
  <cp:lastPrinted>2019-10-06T14:59:49Z</cp:lastPrinted>
  <dcterms:created xsi:type="dcterms:W3CDTF">2012-03-18T20:35:27Z</dcterms:created>
  <dcterms:modified xsi:type="dcterms:W3CDTF">2020-01-18T19:39:59Z</dcterms:modified>
</cp:coreProperties>
</file>