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2" r:id="rId2"/>
    <p:sldId id="357" r:id="rId3"/>
    <p:sldId id="362" r:id="rId4"/>
    <p:sldId id="361" r:id="rId5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4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4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4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4" tIns="45797" rIns="91594" bIns="457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28"/>
            <a:ext cx="5683253" cy="3697188"/>
          </a:xfrm>
          <a:prstGeom prst="rect">
            <a:avLst/>
          </a:prstGeom>
        </p:spPr>
        <p:txBody>
          <a:bodyPr vert="horz" lIns="91594" tIns="45797" rIns="91594" bIns="457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4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22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495550"/>
            <a:ext cx="584835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Lord Raised Up Deliverers (Judges 2:10-19)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September 22,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276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A Terrible Cycle </a:t>
            </a:r>
            <a:endParaRPr lang="en-US" altLang="en-US" sz="800" dirty="0"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Forsaking the Lord with idolatry and gross immorality (superstition, perversion, violence, murder)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Oppression by enemies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Crying out to the Lord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Deliverance by judges raised up by the Lord (Deborah, Gideon, Samson);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Rest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Repeat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Lord Raised Up Deliverers (Judges 2:10-19)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971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How to Break the Cycle – Divine Power!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Judges - A period of 450 years (Acts 13:20)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Deliverance of Nation (Prov. 14:34); family (Psa. 127); individual (Phil. 2:12)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Process: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400" dirty="0">
                <a:solidFill>
                  <a:srgbClr val="C00000"/>
                </a:solidFill>
                <a:ea typeface="MS Mincho" panose="020B0400000000000000" pitchFamily="49" charset="-128"/>
              </a:rPr>
              <a:t>Turn to the Lord (John 8)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400" dirty="0">
                <a:solidFill>
                  <a:srgbClr val="C00000"/>
                </a:solidFill>
                <a:ea typeface="MS Mincho" panose="020B0400000000000000" pitchFamily="49" charset="-128"/>
              </a:rPr>
              <a:t>Convert to the Lord (Acts 11)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altLang="en-US" sz="1400" dirty="0">
                <a:solidFill>
                  <a:srgbClr val="C00000"/>
                </a:solidFill>
                <a:ea typeface="MS Mincho" panose="020B0400000000000000" pitchFamily="49" charset="-128"/>
              </a:rPr>
              <a:t>Proceed in Deliverance by all His gifts: The Word and His servants (Col. 1:9-14; Jas. 5:16-20)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en-US" altLang="en-US" sz="1400" dirty="0">
              <a:solidFill>
                <a:srgbClr val="C00000"/>
              </a:solidFill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The Lord Raised Up Deliverers (Judges 2:10-19)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695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2495550"/>
            <a:ext cx="5848350" cy="1905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Lord Raised Up Deliverers (Judges 2:10-19)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September 22, 2019</a:t>
            </a:r>
          </a:p>
        </p:txBody>
      </p:sp>
    </p:spTree>
    <p:extLst>
      <p:ext uri="{BB962C8B-B14F-4D97-AF65-F5344CB8AC3E}">
        <p14:creationId xmlns:p14="http://schemas.microsoft.com/office/powerpoint/2010/main" val="4790341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11373</TotalTime>
  <Words>217</Words>
  <Application>Microsoft Office PowerPoint</Application>
  <PresentationFormat>Custom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Raised Up Deliverers</dc:title>
  <dc:creator>Carl Lungstrum</dc:creator>
  <cp:lastModifiedBy>Carl</cp:lastModifiedBy>
  <cp:revision>919</cp:revision>
  <cp:lastPrinted>2019-09-22T13:49:23Z</cp:lastPrinted>
  <dcterms:created xsi:type="dcterms:W3CDTF">2012-03-18T20:35:27Z</dcterms:created>
  <dcterms:modified xsi:type="dcterms:W3CDTF">2020-01-18T19:39:37Z</dcterms:modified>
</cp:coreProperties>
</file>